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22542-96FF-477F-B3FD-1726F3FC9706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8F92B2DD-6584-4BA1-900B-36E63224E979}">
      <dgm:prSet phldrT="[Texto]" custT="1"/>
      <dgm:spPr/>
      <dgm:t>
        <a:bodyPr/>
        <a:lstStyle/>
        <a:p>
          <a:r>
            <a:rPr lang="es-MX" sz="2000" dirty="0" smtClean="0">
              <a:latin typeface="Century Gothic" panose="020B0502020202020204" pitchFamily="34" charset="0"/>
            </a:rPr>
            <a:t>A los 2 años los niños aprenden las palabras de forma muy lenta y gradual</a:t>
          </a:r>
          <a:endParaRPr lang="es-MX" sz="2000" dirty="0"/>
        </a:p>
      </dgm:t>
    </dgm:pt>
    <dgm:pt modelId="{B81138C5-E1EA-4CE6-8A3E-0B6E5CFFF21D}" type="parTrans" cxnId="{D7735E1A-15E9-4F82-A3B4-AEDD97139BA2}">
      <dgm:prSet/>
      <dgm:spPr/>
      <dgm:t>
        <a:bodyPr/>
        <a:lstStyle/>
        <a:p>
          <a:endParaRPr lang="es-MX"/>
        </a:p>
      </dgm:t>
    </dgm:pt>
    <dgm:pt modelId="{DFD9AD4B-684C-4485-8EE7-8EA457464B10}" type="sibTrans" cxnId="{D7735E1A-15E9-4F82-A3B4-AEDD97139BA2}">
      <dgm:prSet/>
      <dgm:spPr/>
      <dgm:t>
        <a:bodyPr/>
        <a:lstStyle/>
        <a:p>
          <a:endParaRPr lang="es-MX"/>
        </a:p>
      </dgm:t>
    </dgm:pt>
    <dgm:pt modelId="{C45B9B1B-8536-4616-BCE5-CA94052EA36C}">
      <dgm:prSet phldrT="[Texto]" custT="1"/>
      <dgm:spPr/>
      <dgm:t>
        <a:bodyPr/>
        <a:lstStyle/>
        <a:p>
          <a:r>
            <a:rPr lang="es-MX" sz="1800" dirty="0" err="1" smtClean="0">
              <a:latin typeface="Century Gothic" panose="020B0502020202020204" pitchFamily="34" charset="0"/>
            </a:rPr>
            <a:t>McShane</a:t>
          </a:r>
          <a:r>
            <a:rPr lang="es-MX" sz="1800" dirty="0" smtClean="0">
              <a:latin typeface="Century Gothic" panose="020B0502020202020204" pitchFamily="34" charset="0"/>
            </a:rPr>
            <a:t> (1979) considera que el avance en el aprendizaje de palabras se produce </a:t>
          </a:r>
          <a:r>
            <a:rPr lang="es-MX" sz="1800" dirty="0" err="1" smtClean="0">
              <a:latin typeface="Century Gothic" panose="020B0502020202020204" pitchFamily="34" charset="0"/>
            </a:rPr>
            <a:t>pore</a:t>
          </a:r>
          <a:r>
            <a:rPr lang="es-MX" sz="1800" dirty="0" smtClean="0">
              <a:latin typeface="Century Gothic" panose="020B0502020202020204" pitchFamily="34" charset="0"/>
            </a:rPr>
            <a:t> ha tenido  lugar “el descubrimiento del nombre</a:t>
          </a:r>
          <a:endParaRPr lang="es-MX" sz="1800" dirty="0"/>
        </a:p>
      </dgm:t>
    </dgm:pt>
    <dgm:pt modelId="{6004B116-52C7-45D8-A2E4-A22B34880E83}" type="parTrans" cxnId="{308E7876-1382-4629-8C94-FD7EDDC36AEF}">
      <dgm:prSet/>
      <dgm:spPr/>
      <dgm:t>
        <a:bodyPr/>
        <a:lstStyle/>
        <a:p>
          <a:endParaRPr lang="es-MX"/>
        </a:p>
      </dgm:t>
    </dgm:pt>
    <dgm:pt modelId="{C3CBBC78-2078-4A12-BA8C-65D19CB46E52}" type="sibTrans" cxnId="{308E7876-1382-4629-8C94-FD7EDDC36AEF}">
      <dgm:prSet/>
      <dgm:spPr/>
      <dgm:t>
        <a:bodyPr/>
        <a:lstStyle/>
        <a:p>
          <a:endParaRPr lang="es-MX"/>
        </a:p>
      </dgm:t>
    </dgm:pt>
    <dgm:pt modelId="{F3E7552D-706C-4CF1-A4D2-F963E09634F6}">
      <dgm:prSet/>
      <dgm:spPr/>
      <dgm:t>
        <a:bodyPr/>
        <a:lstStyle/>
        <a:p>
          <a:r>
            <a:rPr lang="es-MX" smtClean="0">
              <a:latin typeface="Century Gothic" panose="020B0502020202020204" pitchFamily="34" charset="0"/>
            </a:rPr>
            <a:t>En la etapa preléxica las palabras solo tienen una función instrumental</a:t>
          </a:r>
          <a:endParaRPr lang="es-MX" dirty="0" smtClean="0">
            <a:latin typeface="Century Gothic" panose="020B0502020202020204" pitchFamily="34" charset="0"/>
          </a:endParaRPr>
        </a:p>
      </dgm:t>
    </dgm:pt>
    <dgm:pt modelId="{F032398D-730C-46DD-99D7-20B1C3FAF73F}" type="parTrans" cxnId="{6237DEFA-F817-4763-A737-79D63D54D1E0}">
      <dgm:prSet/>
      <dgm:spPr/>
      <dgm:t>
        <a:bodyPr/>
        <a:lstStyle/>
        <a:p>
          <a:endParaRPr lang="es-MX"/>
        </a:p>
      </dgm:t>
    </dgm:pt>
    <dgm:pt modelId="{EB540C26-37D6-4BDB-84D6-F72CB11785D8}" type="sibTrans" cxnId="{6237DEFA-F817-4763-A737-79D63D54D1E0}">
      <dgm:prSet/>
      <dgm:spPr/>
      <dgm:t>
        <a:bodyPr/>
        <a:lstStyle/>
        <a:p>
          <a:endParaRPr lang="es-MX"/>
        </a:p>
      </dgm:t>
    </dgm:pt>
    <dgm:pt modelId="{BA76E0A4-81C7-4507-BB3D-9B22EAB9751E}">
      <dgm:prSet phldrT="[Texto]" custT="1"/>
      <dgm:spPr/>
      <dgm:t>
        <a:bodyPr/>
        <a:lstStyle/>
        <a:p>
          <a:r>
            <a:rPr lang="es-MX" sz="1800" dirty="0" smtClean="0">
              <a:latin typeface="Century Gothic" panose="020B0502020202020204" pitchFamily="34" charset="0"/>
            </a:rPr>
            <a:t>Nelson (1973) y Benedict (1979) apuntan que el aprendizaje de las palabras comienzan a acelerarse cuando el caso del léxico los niños se aproxime a las 50 palabras </a:t>
          </a:r>
          <a:endParaRPr lang="es-MX" sz="1800" dirty="0"/>
        </a:p>
      </dgm:t>
    </dgm:pt>
    <dgm:pt modelId="{8EFC7CE9-8A2E-4124-AB1C-D05A57AA53F5}" type="sibTrans" cxnId="{26F384E9-D1F9-4EFB-BEA7-EA2F254CB1E0}">
      <dgm:prSet/>
      <dgm:spPr/>
      <dgm:t>
        <a:bodyPr/>
        <a:lstStyle/>
        <a:p>
          <a:endParaRPr lang="es-MX"/>
        </a:p>
      </dgm:t>
    </dgm:pt>
    <dgm:pt modelId="{636A956F-ABB2-41DD-AFC3-964BA6FEA4DC}" type="parTrans" cxnId="{26F384E9-D1F9-4EFB-BEA7-EA2F254CB1E0}">
      <dgm:prSet/>
      <dgm:spPr/>
      <dgm:t>
        <a:bodyPr/>
        <a:lstStyle/>
        <a:p>
          <a:endParaRPr lang="es-MX"/>
        </a:p>
      </dgm:t>
    </dgm:pt>
    <dgm:pt modelId="{E3263D97-6D7A-4AA0-A275-943C4A5C1149}" type="pres">
      <dgm:prSet presAssocID="{53522542-96FF-477F-B3FD-1726F3FC970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E717E002-B43D-4C2B-B54F-86DA0A4D8293}" type="pres">
      <dgm:prSet presAssocID="{8F92B2DD-6584-4BA1-900B-36E63224E979}" presName="composite" presStyleCnt="0"/>
      <dgm:spPr/>
    </dgm:pt>
    <dgm:pt modelId="{590EB9D8-3ACE-49E4-B820-97517276F7F7}" type="pres">
      <dgm:prSet presAssocID="{8F92B2DD-6584-4BA1-900B-36E63224E979}" presName="LShape" presStyleLbl="alignNode1" presStyleIdx="0" presStyleCnt="7" custLinFactNeighborX="-4322" custLinFactNeighborY="-44145"/>
      <dgm:spPr/>
    </dgm:pt>
    <dgm:pt modelId="{CD646BCB-272A-4FF3-8205-B29842D16540}" type="pres">
      <dgm:prSet presAssocID="{8F92B2DD-6584-4BA1-900B-36E63224E979}" presName="ParentText" presStyleLbl="revTx" presStyleIdx="0" presStyleCnt="4" custScaleY="1686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FC08E9-C43C-4BEE-8ED0-82C0423F9544}" type="pres">
      <dgm:prSet presAssocID="{8F92B2DD-6584-4BA1-900B-36E63224E979}" presName="Triangle" presStyleLbl="alignNode1" presStyleIdx="1" presStyleCnt="7"/>
      <dgm:spPr/>
    </dgm:pt>
    <dgm:pt modelId="{4305B216-CF83-4BB1-B0A0-581108A5F3F8}" type="pres">
      <dgm:prSet presAssocID="{DFD9AD4B-684C-4485-8EE7-8EA457464B10}" presName="sibTrans" presStyleCnt="0"/>
      <dgm:spPr/>
    </dgm:pt>
    <dgm:pt modelId="{ACE818B5-F911-436F-BFA0-0E563E4AE1E7}" type="pres">
      <dgm:prSet presAssocID="{DFD9AD4B-684C-4485-8EE7-8EA457464B10}" presName="space" presStyleCnt="0"/>
      <dgm:spPr/>
    </dgm:pt>
    <dgm:pt modelId="{87C31F24-D2E6-45CC-9DDF-4D12F36DE472}" type="pres">
      <dgm:prSet presAssocID="{BA76E0A4-81C7-4507-BB3D-9B22EAB9751E}" presName="composite" presStyleCnt="0"/>
      <dgm:spPr/>
    </dgm:pt>
    <dgm:pt modelId="{0411A000-0EBC-4079-84BC-923E5D5BFC31}" type="pres">
      <dgm:prSet presAssocID="{BA76E0A4-81C7-4507-BB3D-9B22EAB9751E}" presName="LShape" presStyleLbl="alignNode1" presStyleIdx="2" presStyleCnt="7" custLinFactNeighborX="3586" custLinFactNeighborY="-77412"/>
      <dgm:spPr/>
    </dgm:pt>
    <dgm:pt modelId="{7E6F37C4-4C77-4FA4-AA9C-556B667E9B4A}" type="pres">
      <dgm:prSet presAssocID="{BA76E0A4-81C7-4507-BB3D-9B22EAB9751E}" presName="ParentText" presStyleLbl="revTx" presStyleIdx="1" presStyleCnt="4" custScaleY="2235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1FCE9E-0AB9-4B16-A457-EE35E6D1AFB1}" type="pres">
      <dgm:prSet presAssocID="{BA76E0A4-81C7-4507-BB3D-9B22EAB9751E}" presName="Triangle" presStyleLbl="alignNode1" presStyleIdx="3" presStyleCnt="7"/>
      <dgm:spPr/>
    </dgm:pt>
    <dgm:pt modelId="{5AEFD2C5-F3C3-4F64-8CF8-503BAA800268}" type="pres">
      <dgm:prSet presAssocID="{8EFC7CE9-8A2E-4124-AB1C-D05A57AA53F5}" presName="sibTrans" presStyleCnt="0"/>
      <dgm:spPr/>
    </dgm:pt>
    <dgm:pt modelId="{3C7B525F-B140-48B9-A5FA-9683C466FFB8}" type="pres">
      <dgm:prSet presAssocID="{8EFC7CE9-8A2E-4124-AB1C-D05A57AA53F5}" presName="space" presStyleCnt="0"/>
      <dgm:spPr/>
    </dgm:pt>
    <dgm:pt modelId="{93D02792-C054-484E-BAD1-4598A5086445}" type="pres">
      <dgm:prSet presAssocID="{C45B9B1B-8536-4616-BCE5-CA94052EA36C}" presName="composite" presStyleCnt="0"/>
      <dgm:spPr/>
    </dgm:pt>
    <dgm:pt modelId="{3E68106A-CF20-4A23-8D6E-536FDA8E4CA9}" type="pres">
      <dgm:prSet presAssocID="{C45B9B1B-8536-4616-BCE5-CA94052EA36C}" presName="LShape" presStyleLbl="alignNode1" presStyleIdx="4" presStyleCnt="7" custLinFactNeighborX="-3310" custLinFactNeighborY="-47381"/>
      <dgm:spPr/>
    </dgm:pt>
    <dgm:pt modelId="{ADA72A12-9A33-4BDD-8940-D7F3E3292D5D}" type="pres">
      <dgm:prSet presAssocID="{C45B9B1B-8536-4616-BCE5-CA94052EA36C}" presName="ParentText" presStyleLbl="revTx" presStyleIdx="2" presStyleCnt="4" custScaleY="187371" custLinFactNeighborX="244" custLinFactNeighborY="-34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8582582-657C-4BFE-9CD9-27E4CA653FC8}" type="pres">
      <dgm:prSet presAssocID="{C45B9B1B-8536-4616-BCE5-CA94052EA36C}" presName="Triangle" presStyleLbl="alignNode1" presStyleIdx="5" presStyleCnt="7"/>
      <dgm:spPr/>
    </dgm:pt>
    <dgm:pt modelId="{F4B91D8D-EC5A-453D-9736-A9A7989ED8DE}" type="pres">
      <dgm:prSet presAssocID="{C3CBBC78-2078-4A12-BA8C-65D19CB46E52}" presName="sibTrans" presStyleCnt="0"/>
      <dgm:spPr/>
    </dgm:pt>
    <dgm:pt modelId="{64EED022-98A2-4EEB-AB96-97CDFFB0DCF8}" type="pres">
      <dgm:prSet presAssocID="{C3CBBC78-2078-4A12-BA8C-65D19CB46E52}" presName="space" presStyleCnt="0"/>
      <dgm:spPr/>
    </dgm:pt>
    <dgm:pt modelId="{6EE973EB-8837-4CA2-9876-BE89B6C1CF35}" type="pres">
      <dgm:prSet presAssocID="{F3E7552D-706C-4CF1-A4D2-F963E09634F6}" presName="composite" presStyleCnt="0"/>
      <dgm:spPr/>
    </dgm:pt>
    <dgm:pt modelId="{B08115ED-BA55-47AE-A5AB-CCD753070899}" type="pres">
      <dgm:prSet presAssocID="{F3E7552D-706C-4CF1-A4D2-F963E09634F6}" presName="LShape" presStyleLbl="alignNode1" presStyleIdx="6" presStyleCnt="7" custLinFactNeighborX="-2804" custLinFactNeighborY="-23615"/>
      <dgm:spPr/>
    </dgm:pt>
    <dgm:pt modelId="{D8155004-E531-4DA1-9563-F99BD2B77DB1}" type="pres">
      <dgm:prSet presAssocID="{F3E7552D-706C-4CF1-A4D2-F963E09634F6}" presName="ParentText" presStyleLbl="revTx" presStyleIdx="3" presStyleCnt="4" custScaleY="151157" custLinFactNeighborX="-3539" custLinFactNeighborY="-11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9298C8C-F62E-4708-A9DB-A2687408FA27}" type="presOf" srcId="{C45B9B1B-8536-4616-BCE5-CA94052EA36C}" destId="{ADA72A12-9A33-4BDD-8940-D7F3E3292D5D}" srcOrd="0" destOrd="0" presId="urn:microsoft.com/office/officeart/2009/3/layout/StepUpProcess"/>
    <dgm:cxn modelId="{6237DEFA-F817-4763-A737-79D63D54D1E0}" srcId="{53522542-96FF-477F-B3FD-1726F3FC9706}" destId="{F3E7552D-706C-4CF1-A4D2-F963E09634F6}" srcOrd="3" destOrd="0" parTransId="{F032398D-730C-46DD-99D7-20B1C3FAF73F}" sibTransId="{EB540C26-37D6-4BDB-84D6-F72CB11785D8}"/>
    <dgm:cxn modelId="{308E7876-1382-4629-8C94-FD7EDDC36AEF}" srcId="{53522542-96FF-477F-B3FD-1726F3FC9706}" destId="{C45B9B1B-8536-4616-BCE5-CA94052EA36C}" srcOrd="2" destOrd="0" parTransId="{6004B116-52C7-45D8-A2E4-A22B34880E83}" sibTransId="{C3CBBC78-2078-4A12-BA8C-65D19CB46E52}"/>
    <dgm:cxn modelId="{552E21F2-B95E-4FE4-AEA7-3DF1C71662B8}" type="presOf" srcId="{BA76E0A4-81C7-4507-BB3D-9B22EAB9751E}" destId="{7E6F37C4-4C77-4FA4-AA9C-556B667E9B4A}" srcOrd="0" destOrd="0" presId="urn:microsoft.com/office/officeart/2009/3/layout/StepUpProcess"/>
    <dgm:cxn modelId="{E03BC98C-BE24-4F09-9CD9-2FB24B3BA18A}" type="presOf" srcId="{53522542-96FF-477F-B3FD-1726F3FC9706}" destId="{E3263D97-6D7A-4AA0-A275-943C4A5C1149}" srcOrd="0" destOrd="0" presId="urn:microsoft.com/office/officeart/2009/3/layout/StepUpProcess"/>
    <dgm:cxn modelId="{A45DFF98-5CCD-4C8B-9D78-49CF01E5EF63}" type="presOf" srcId="{8F92B2DD-6584-4BA1-900B-36E63224E979}" destId="{CD646BCB-272A-4FF3-8205-B29842D16540}" srcOrd="0" destOrd="0" presId="urn:microsoft.com/office/officeart/2009/3/layout/StepUpProcess"/>
    <dgm:cxn modelId="{26F384E9-D1F9-4EFB-BEA7-EA2F254CB1E0}" srcId="{53522542-96FF-477F-B3FD-1726F3FC9706}" destId="{BA76E0A4-81C7-4507-BB3D-9B22EAB9751E}" srcOrd="1" destOrd="0" parTransId="{636A956F-ABB2-41DD-AFC3-964BA6FEA4DC}" sibTransId="{8EFC7CE9-8A2E-4124-AB1C-D05A57AA53F5}"/>
    <dgm:cxn modelId="{DED84F75-1511-4884-B305-F02F08FB8FC1}" type="presOf" srcId="{F3E7552D-706C-4CF1-A4D2-F963E09634F6}" destId="{D8155004-E531-4DA1-9563-F99BD2B77DB1}" srcOrd="0" destOrd="0" presId="urn:microsoft.com/office/officeart/2009/3/layout/StepUpProcess"/>
    <dgm:cxn modelId="{D7735E1A-15E9-4F82-A3B4-AEDD97139BA2}" srcId="{53522542-96FF-477F-B3FD-1726F3FC9706}" destId="{8F92B2DD-6584-4BA1-900B-36E63224E979}" srcOrd="0" destOrd="0" parTransId="{B81138C5-E1EA-4CE6-8A3E-0B6E5CFFF21D}" sibTransId="{DFD9AD4B-684C-4485-8EE7-8EA457464B10}"/>
    <dgm:cxn modelId="{FDFD1AE6-06BB-4DC1-B345-8E6748DBAC4C}" type="presParOf" srcId="{E3263D97-6D7A-4AA0-A275-943C4A5C1149}" destId="{E717E002-B43D-4C2B-B54F-86DA0A4D8293}" srcOrd="0" destOrd="0" presId="urn:microsoft.com/office/officeart/2009/3/layout/StepUpProcess"/>
    <dgm:cxn modelId="{6F28D718-4F39-4F15-A769-B5A99834F35F}" type="presParOf" srcId="{E717E002-B43D-4C2B-B54F-86DA0A4D8293}" destId="{590EB9D8-3ACE-49E4-B820-97517276F7F7}" srcOrd="0" destOrd="0" presId="urn:microsoft.com/office/officeart/2009/3/layout/StepUpProcess"/>
    <dgm:cxn modelId="{800E6664-AAC0-43E4-BBED-235A4C169614}" type="presParOf" srcId="{E717E002-B43D-4C2B-B54F-86DA0A4D8293}" destId="{CD646BCB-272A-4FF3-8205-B29842D16540}" srcOrd="1" destOrd="0" presId="urn:microsoft.com/office/officeart/2009/3/layout/StepUpProcess"/>
    <dgm:cxn modelId="{AE07630E-E2B7-4BAF-8ADE-D28D1663B335}" type="presParOf" srcId="{E717E002-B43D-4C2B-B54F-86DA0A4D8293}" destId="{CAFC08E9-C43C-4BEE-8ED0-82C0423F9544}" srcOrd="2" destOrd="0" presId="urn:microsoft.com/office/officeart/2009/3/layout/StepUpProcess"/>
    <dgm:cxn modelId="{DDB7CB35-8AC4-4C56-A103-6B0F8DE934B6}" type="presParOf" srcId="{E3263D97-6D7A-4AA0-A275-943C4A5C1149}" destId="{4305B216-CF83-4BB1-B0A0-581108A5F3F8}" srcOrd="1" destOrd="0" presId="urn:microsoft.com/office/officeart/2009/3/layout/StepUpProcess"/>
    <dgm:cxn modelId="{929C3601-1508-4E34-BE68-F3316035F45D}" type="presParOf" srcId="{4305B216-CF83-4BB1-B0A0-581108A5F3F8}" destId="{ACE818B5-F911-436F-BFA0-0E563E4AE1E7}" srcOrd="0" destOrd="0" presId="urn:microsoft.com/office/officeart/2009/3/layout/StepUpProcess"/>
    <dgm:cxn modelId="{ADF5C600-E9AE-4C9D-AEB5-62B18FAA5445}" type="presParOf" srcId="{E3263D97-6D7A-4AA0-A275-943C4A5C1149}" destId="{87C31F24-D2E6-45CC-9DDF-4D12F36DE472}" srcOrd="2" destOrd="0" presId="urn:microsoft.com/office/officeart/2009/3/layout/StepUpProcess"/>
    <dgm:cxn modelId="{69094C92-7A78-4A4E-940B-2F30F9362834}" type="presParOf" srcId="{87C31F24-D2E6-45CC-9DDF-4D12F36DE472}" destId="{0411A000-0EBC-4079-84BC-923E5D5BFC31}" srcOrd="0" destOrd="0" presId="urn:microsoft.com/office/officeart/2009/3/layout/StepUpProcess"/>
    <dgm:cxn modelId="{819CCA00-1FBF-4F35-AEC2-0E38BF0C89CE}" type="presParOf" srcId="{87C31F24-D2E6-45CC-9DDF-4D12F36DE472}" destId="{7E6F37C4-4C77-4FA4-AA9C-556B667E9B4A}" srcOrd="1" destOrd="0" presId="urn:microsoft.com/office/officeart/2009/3/layout/StepUpProcess"/>
    <dgm:cxn modelId="{D9A51303-DCA9-4346-B7D4-8F635F54A271}" type="presParOf" srcId="{87C31F24-D2E6-45CC-9DDF-4D12F36DE472}" destId="{221FCE9E-0AB9-4B16-A457-EE35E6D1AFB1}" srcOrd="2" destOrd="0" presId="urn:microsoft.com/office/officeart/2009/3/layout/StepUpProcess"/>
    <dgm:cxn modelId="{6B3202D6-D728-4934-9DAC-68A519411866}" type="presParOf" srcId="{E3263D97-6D7A-4AA0-A275-943C4A5C1149}" destId="{5AEFD2C5-F3C3-4F64-8CF8-503BAA800268}" srcOrd="3" destOrd="0" presId="urn:microsoft.com/office/officeart/2009/3/layout/StepUpProcess"/>
    <dgm:cxn modelId="{7C442106-70B9-4B21-8EED-8C098FABD237}" type="presParOf" srcId="{5AEFD2C5-F3C3-4F64-8CF8-503BAA800268}" destId="{3C7B525F-B140-48B9-A5FA-9683C466FFB8}" srcOrd="0" destOrd="0" presId="urn:microsoft.com/office/officeart/2009/3/layout/StepUpProcess"/>
    <dgm:cxn modelId="{10EAC616-D896-43C4-8A2E-51884FCCC84F}" type="presParOf" srcId="{E3263D97-6D7A-4AA0-A275-943C4A5C1149}" destId="{93D02792-C054-484E-BAD1-4598A5086445}" srcOrd="4" destOrd="0" presId="urn:microsoft.com/office/officeart/2009/3/layout/StepUpProcess"/>
    <dgm:cxn modelId="{5198BA0F-3C8B-4B1E-B889-30C789AB425A}" type="presParOf" srcId="{93D02792-C054-484E-BAD1-4598A5086445}" destId="{3E68106A-CF20-4A23-8D6E-536FDA8E4CA9}" srcOrd="0" destOrd="0" presId="urn:microsoft.com/office/officeart/2009/3/layout/StepUpProcess"/>
    <dgm:cxn modelId="{E32E39DF-2390-412B-A6A7-9B58C7828B73}" type="presParOf" srcId="{93D02792-C054-484E-BAD1-4598A5086445}" destId="{ADA72A12-9A33-4BDD-8940-D7F3E3292D5D}" srcOrd="1" destOrd="0" presId="urn:microsoft.com/office/officeart/2009/3/layout/StepUpProcess"/>
    <dgm:cxn modelId="{BCF7CF0F-43B3-4478-8CFE-0217BC409F87}" type="presParOf" srcId="{93D02792-C054-484E-BAD1-4598A5086445}" destId="{58582582-657C-4BFE-9CD9-27E4CA653FC8}" srcOrd="2" destOrd="0" presId="urn:microsoft.com/office/officeart/2009/3/layout/StepUpProcess"/>
    <dgm:cxn modelId="{AB13976C-0D39-45ED-B263-CC141B977934}" type="presParOf" srcId="{E3263D97-6D7A-4AA0-A275-943C4A5C1149}" destId="{F4B91D8D-EC5A-453D-9736-A9A7989ED8DE}" srcOrd="5" destOrd="0" presId="urn:microsoft.com/office/officeart/2009/3/layout/StepUpProcess"/>
    <dgm:cxn modelId="{14DAFF97-258F-48CD-9E81-C981F11582A5}" type="presParOf" srcId="{F4B91D8D-EC5A-453D-9736-A9A7989ED8DE}" destId="{64EED022-98A2-4EEB-AB96-97CDFFB0DCF8}" srcOrd="0" destOrd="0" presId="urn:microsoft.com/office/officeart/2009/3/layout/StepUpProcess"/>
    <dgm:cxn modelId="{F95F9885-FA5C-468B-B0D5-4D2824ACE42C}" type="presParOf" srcId="{E3263D97-6D7A-4AA0-A275-943C4A5C1149}" destId="{6EE973EB-8837-4CA2-9876-BE89B6C1CF35}" srcOrd="6" destOrd="0" presId="urn:microsoft.com/office/officeart/2009/3/layout/StepUpProcess"/>
    <dgm:cxn modelId="{F085BB1F-C7FC-471B-893D-67301A299C64}" type="presParOf" srcId="{6EE973EB-8837-4CA2-9876-BE89B6C1CF35}" destId="{B08115ED-BA55-47AE-A5AB-CCD753070899}" srcOrd="0" destOrd="0" presId="urn:microsoft.com/office/officeart/2009/3/layout/StepUpProcess"/>
    <dgm:cxn modelId="{B06B2348-D718-42D4-9C80-197BA78C9424}" type="presParOf" srcId="{6EE973EB-8837-4CA2-9876-BE89B6C1CF35}" destId="{D8155004-E531-4DA1-9563-F99BD2B77DB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F4D63D-56E2-4560-9AF3-C2571519AE53}" type="doc">
      <dgm:prSet loTypeId="urn:microsoft.com/office/officeart/2005/8/layout/rings+Icon" loCatId="officeonline" qsTypeId="urn:microsoft.com/office/officeart/2005/8/quickstyle/3d1" qsCatId="3D" csTypeId="urn:microsoft.com/office/officeart/2005/8/colors/colorful4" csCatId="colorful" phldr="1"/>
      <dgm:spPr/>
    </dgm:pt>
    <dgm:pt modelId="{203E4518-649C-4624-98BB-66747EE310EA}">
      <dgm:prSet phldrT="[Texto]" custT="1"/>
      <dgm:spPr/>
      <dgm:t>
        <a:bodyPr/>
        <a:lstStyle/>
        <a:p>
          <a:r>
            <a:rPr lang="es-MX" sz="3600" b="1" dirty="0" err="1" smtClean="0">
              <a:latin typeface="Century Gothic" panose="020B0502020202020204" pitchFamily="34" charset="0"/>
            </a:rPr>
            <a:t>Goldfiel</a:t>
          </a:r>
          <a:r>
            <a:rPr lang="es-MX" sz="3600" b="1" dirty="0" smtClean="0">
              <a:latin typeface="Century Gothic" panose="020B0502020202020204" pitchFamily="34" charset="0"/>
            </a:rPr>
            <a:t> y Reznick</a:t>
          </a:r>
          <a:endParaRPr lang="es-MX" sz="3600" b="1" dirty="0">
            <a:latin typeface="Century Gothic" panose="020B0502020202020204" pitchFamily="34" charset="0"/>
          </a:endParaRPr>
        </a:p>
      </dgm:t>
    </dgm:pt>
    <dgm:pt modelId="{E3C1E63F-FBB6-462D-8E9B-3B46CCE6A6D4}" type="parTrans" cxnId="{EB49612F-E6A6-4FEB-B9EC-B18A8DEA6019}">
      <dgm:prSet/>
      <dgm:spPr/>
      <dgm:t>
        <a:bodyPr/>
        <a:lstStyle/>
        <a:p>
          <a:endParaRPr lang="es-MX"/>
        </a:p>
      </dgm:t>
    </dgm:pt>
    <dgm:pt modelId="{F498AB4E-C3FE-4441-BF5C-D93F63A6DDDE}" type="sibTrans" cxnId="{EB49612F-E6A6-4FEB-B9EC-B18A8DEA6019}">
      <dgm:prSet/>
      <dgm:spPr/>
      <dgm:t>
        <a:bodyPr/>
        <a:lstStyle/>
        <a:p>
          <a:endParaRPr lang="es-MX"/>
        </a:p>
      </dgm:t>
    </dgm:pt>
    <dgm:pt modelId="{55CC151F-5E8D-439F-B042-AFFFE6B74ECB}">
      <dgm:prSet phldrT="[Texto]"/>
      <dgm:spPr/>
      <dgm:t>
        <a:bodyPr/>
        <a:lstStyle/>
        <a:p>
          <a:r>
            <a:rPr lang="es-MX" dirty="0" smtClean="0"/>
            <a:t>Pueden estar manifestando una estrategia alternativa </a:t>
          </a:r>
          <a:endParaRPr lang="es-MX" dirty="0"/>
        </a:p>
      </dgm:t>
    </dgm:pt>
    <dgm:pt modelId="{5BC4C2AB-941E-4977-A65C-CCF63A11189B}" type="parTrans" cxnId="{604E8FF4-7910-46FF-AB01-56545CB1B309}">
      <dgm:prSet/>
      <dgm:spPr/>
      <dgm:t>
        <a:bodyPr/>
        <a:lstStyle/>
        <a:p>
          <a:endParaRPr lang="es-MX"/>
        </a:p>
      </dgm:t>
    </dgm:pt>
    <dgm:pt modelId="{D73855A3-17F0-4DB1-8245-50E4B778CDD6}" type="sibTrans" cxnId="{604E8FF4-7910-46FF-AB01-56545CB1B309}">
      <dgm:prSet/>
      <dgm:spPr/>
      <dgm:t>
        <a:bodyPr/>
        <a:lstStyle/>
        <a:p>
          <a:endParaRPr lang="es-MX"/>
        </a:p>
      </dgm:t>
    </dgm:pt>
    <dgm:pt modelId="{F73DB99C-BE92-4072-B01B-B89986B98587}">
      <dgm:prSet phldrT="[Texto]"/>
      <dgm:spPr/>
      <dgm:t>
        <a:bodyPr/>
        <a:lstStyle/>
        <a:p>
          <a:pPr algn="ctr"/>
          <a:r>
            <a:rPr lang="es-MX" dirty="0" smtClean="0"/>
            <a:t>Sugiere que cuando los niños concentran sus esfuerzos lingüísticos </a:t>
          </a:r>
          <a:endParaRPr lang="es-MX" dirty="0"/>
        </a:p>
      </dgm:t>
    </dgm:pt>
    <dgm:pt modelId="{45A75DDC-8CA5-4AC4-9D8E-3B5809AA9CFC}" type="parTrans" cxnId="{4B6B36B8-7C44-45F1-9F4D-C950AF739BA8}">
      <dgm:prSet/>
      <dgm:spPr/>
      <dgm:t>
        <a:bodyPr/>
        <a:lstStyle/>
        <a:p>
          <a:endParaRPr lang="es-MX"/>
        </a:p>
      </dgm:t>
    </dgm:pt>
    <dgm:pt modelId="{D4243FA4-EDEF-4CB6-AD13-7A543D888830}" type="sibTrans" cxnId="{4B6B36B8-7C44-45F1-9F4D-C950AF739BA8}">
      <dgm:prSet/>
      <dgm:spPr/>
      <dgm:t>
        <a:bodyPr/>
        <a:lstStyle/>
        <a:p>
          <a:endParaRPr lang="es-MX"/>
        </a:p>
      </dgm:t>
    </dgm:pt>
    <dgm:pt modelId="{1CABEF5B-A952-4B5F-B9B8-5BE866E8F8E2}" type="pres">
      <dgm:prSet presAssocID="{95F4D63D-56E2-4560-9AF3-C2571519AE53}" presName="Name0" presStyleCnt="0">
        <dgm:presLayoutVars>
          <dgm:chMax val="7"/>
          <dgm:dir/>
          <dgm:resizeHandles val="exact"/>
        </dgm:presLayoutVars>
      </dgm:prSet>
      <dgm:spPr/>
    </dgm:pt>
    <dgm:pt modelId="{0D28F9C5-DD04-495E-BB8F-0B3C5D85B6B8}" type="pres">
      <dgm:prSet presAssocID="{95F4D63D-56E2-4560-9AF3-C2571519AE53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02AA02-56C0-46AA-A2E6-4A338A690EFD}" type="pres">
      <dgm:prSet presAssocID="{95F4D63D-56E2-4560-9AF3-C2571519AE53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9B4C96-04DC-494C-AF3E-60C63461F294}" type="pres">
      <dgm:prSet presAssocID="{95F4D63D-56E2-4560-9AF3-C2571519AE53}" presName="ellipse3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97BB384-F207-4D84-9272-07A88056893B}" type="presOf" srcId="{203E4518-649C-4624-98BB-66747EE310EA}" destId="{0D28F9C5-DD04-495E-BB8F-0B3C5D85B6B8}" srcOrd="0" destOrd="0" presId="urn:microsoft.com/office/officeart/2005/8/layout/rings+Icon"/>
    <dgm:cxn modelId="{FC83143A-733C-42D4-9616-1D684C90DC89}" type="presOf" srcId="{55CC151F-5E8D-439F-B042-AFFFE6B74ECB}" destId="{CB02AA02-56C0-46AA-A2E6-4A338A690EFD}" srcOrd="0" destOrd="0" presId="urn:microsoft.com/office/officeart/2005/8/layout/rings+Icon"/>
    <dgm:cxn modelId="{4B6B36B8-7C44-45F1-9F4D-C950AF739BA8}" srcId="{95F4D63D-56E2-4560-9AF3-C2571519AE53}" destId="{F73DB99C-BE92-4072-B01B-B89986B98587}" srcOrd="2" destOrd="0" parTransId="{45A75DDC-8CA5-4AC4-9D8E-3B5809AA9CFC}" sibTransId="{D4243FA4-EDEF-4CB6-AD13-7A543D888830}"/>
    <dgm:cxn modelId="{EB49612F-E6A6-4FEB-B9EC-B18A8DEA6019}" srcId="{95F4D63D-56E2-4560-9AF3-C2571519AE53}" destId="{203E4518-649C-4624-98BB-66747EE310EA}" srcOrd="0" destOrd="0" parTransId="{E3C1E63F-FBB6-462D-8E9B-3B46CCE6A6D4}" sibTransId="{F498AB4E-C3FE-4441-BF5C-D93F63A6DDDE}"/>
    <dgm:cxn modelId="{604E8FF4-7910-46FF-AB01-56545CB1B309}" srcId="{95F4D63D-56E2-4560-9AF3-C2571519AE53}" destId="{55CC151F-5E8D-439F-B042-AFFFE6B74ECB}" srcOrd="1" destOrd="0" parTransId="{5BC4C2AB-941E-4977-A65C-CCF63A11189B}" sibTransId="{D73855A3-17F0-4DB1-8245-50E4B778CDD6}"/>
    <dgm:cxn modelId="{8A4153D3-8FE1-4F25-9879-66102DE6146B}" type="presOf" srcId="{F73DB99C-BE92-4072-B01B-B89986B98587}" destId="{C59B4C96-04DC-494C-AF3E-60C63461F294}" srcOrd="0" destOrd="0" presId="urn:microsoft.com/office/officeart/2005/8/layout/rings+Icon"/>
    <dgm:cxn modelId="{46B5D56C-FFFE-4D27-A4FC-C743C8382008}" type="presOf" srcId="{95F4D63D-56E2-4560-9AF3-C2571519AE53}" destId="{1CABEF5B-A952-4B5F-B9B8-5BE866E8F8E2}" srcOrd="0" destOrd="0" presId="urn:microsoft.com/office/officeart/2005/8/layout/rings+Icon"/>
    <dgm:cxn modelId="{2B5461A8-C695-4790-AB89-DF04C41F4FF0}" type="presParOf" srcId="{1CABEF5B-A952-4B5F-B9B8-5BE866E8F8E2}" destId="{0D28F9C5-DD04-495E-BB8F-0B3C5D85B6B8}" srcOrd="0" destOrd="0" presId="urn:microsoft.com/office/officeart/2005/8/layout/rings+Icon"/>
    <dgm:cxn modelId="{7C097FAB-B524-404E-885A-C111E5988374}" type="presParOf" srcId="{1CABEF5B-A952-4B5F-B9B8-5BE866E8F8E2}" destId="{CB02AA02-56C0-46AA-A2E6-4A338A690EFD}" srcOrd="1" destOrd="0" presId="urn:microsoft.com/office/officeart/2005/8/layout/rings+Icon"/>
    <dgm:cxn modelId="{437037D4-DA70-4DF4-938A-1C3F1A5D0314}" type="presParOf" srcId="{1CABEF5B-A952-4B5F-B9B8-5BE866E8F8E2}" destId="{C59B4C96-04DC-494C-AF3E-60C63461F294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1A6E6-AE83-422D-BC37-57B0BC4950EE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3EFE7A4A-6F27-4338-A679-5F3EEE364D3B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entury Gothic" panose="020B0502020202020204" pitchFamily="34" charset="0"/>
            </a:rPr>
            <a:t>Describe el caso de un niño cuya madre pensaba que conocía la prohibición “no” ya que cuando mencionaba esta palabra el niño interrumpía la acción</a:t>
          </a:r>
          <a:endParaRPr lang="es-MX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97133B0-A716-4FA1-B829-270D156E5A0C}" type="parTrans" cxnId="{210D3D54-2F5D-42CD-8FDD-CED5D1D9055B}">
      <dgm:prSet/>
      <dgm:spPr/>
      <dgm:t>
        <a:bodyPr/>
        <a:lstStyle/>
        <a:p>
          <a:endParaRPr lang="es-MX"/>
        </a:p>
      </dgm:t>
    </dgm:pt>
    <dgm:pt modelId="{EED9027E-9EDD-4D02-85D5-D5FC0D414AE0}" type="sibTrans" cxnId="{210D3D54-2F5D-42CD-8FDD-CED5D1D9055B}">
      <dgm:prSet/>
      <dgm:spPr/>
      <dgm:t>
        <a:bodyPr/>
        <a:lstStyle/>
        <a:p>
          <a:endParaRPr lang="es-MX"/>
        </a:p>
      </dgm:t>
    </dgm:pt>
    <dgm:pt modelId="{F7916D13-0200-435F-8CDD-535D5A8E4BEC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  <a:latin typeface="Century Gothic" panose="020B0502020202020204" pitchFamily="34" charset="0"/>
            </a:rPr>
            <a:t>Pero cuando dijo “si”  la respuesta era la misma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81C66C2-28A2-4ACE-819A-1B47E7037FC9}" type="parTrans" cxnId="{FD55B5A7-E900-428D-B369-495F21704603}">
      <dgm:prSet/>
      <dgm:spPr/>
      <dgm:t>
        <a:bodyPr/>
        <a:lstStyle/>
        <a:p>
          <a:endParaRPr lang="es-MX"/>
        </a:p>
      </dgm:t>
    </dgm:pt>
    <dgm:pt modelId="{79453812-BCFE-42AE-901F-3C7AFD5090AE}" type="sibTrans" cxnId="{FD55B5A7-E900-428D-B369-495F21704603}">
      <dgm:prSet/>
      <dgm:spPr/>
      <dgm:t>
        <a:bodyPr/>
        <a:lstStyle/>
        <a:p>
          <a:endParaRPr lang="es-MX"/>
        </a:p>
      </dgm:t>
    </dgm:pt>
    <dgm:pt modelId="{86AA0995-DC9D-45B6-8769-3DE347248CD5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entury Gothic" panose="020B0502020202020204" pitchFamily="34" charset="0"/>
            </a:rPr>
            <a:t>Olearon ejemplifica le dificultad de estimar en los niños  la comprensión del significado de las palabras</a:t>
          </a:r>
          <a:endParaRPr lang="es-MX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79A54D2-F061-41A9-838E-816D9137E72E}" type="sibTrans" cxnId="{DA47DA30-4345-4D74-818F-A4B1CFE2B86A}">
      <dgm:prSet/>
      <dgm:spPr/>
      <dgm:t>
        <a:bodyPr/>
        <a:lstStyle/>
        <a:p>
          <a:endParaRPr lang="es-MX"/>
        </a:p>
      </dgm:t>
    </dgm:pt>
    <dgm:pt modelId="{7CC75BEE-F63F-4723-8273-D924862D4440}" type="parTrans" cxnId="{DA47DA30-4345-4D74-818F-A4B1CFE2B86A}">
      <dgm:prSet/>
      <dgm:spPr/>
      <dgm:t>
        <a:bodyPr/>
        <a:lstStyle/>
        <a:p>
          <a:endParaRPr lang="es-MX"/>
        </a:p>
      </dgm:t>
    </dgm:pt>
    <dgm:pt modelId="{C15214D2-3C13-411F-8D96-B03B999AFA65}" type="pres">
      <dgm:prSet presAssocID="{9681A6E6-AE83-422D-BC37-57B0BC4950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9A82140-DAA8-4157-BE8D-FE8C057B96FF}" type="pres">
      <dgm:prSet presAssocID="{9681A6E6-AE83-422D-BC37-57B0BC4950EE}" presName="tSp" presStyleCnt="0"/>
      <dgm:spPr/>
    </dgm:pt>
    <dgm:pt modelId="{27CD1ED9-F15A-4C04-B6C2-99178ECFB034}" type="pres">
      <dgm:prSet presAssocID="{9681A6E6-AE83-422D-BC37-57B0BC4950EE}" presName="bSp" presStyleCnt="0"/>
      <dgm:spPr/>
    </dgm:pt>
    <dgm:pt modelId="{DEEA8CB4-1985-400B-A8E4-7C8E1A725153}" type="pres">
      <dgm:prSet presAssocID="{9681A6E6-AE83-422D-BC37-57B0BC4950EE}" presName="process" presStyleCnt="0"/>
      <dgm:spPr/>
    </dgm:pt>
    <dgm:pt modelId="{CE8F183E-7A04-45B0-96C3-3329D6A2C3D2}" type="pres">
      <dgm:prSet presAssocID="{86AA0995-DC9D-45B6-8769-3DE347248CD5}" presName="composite1" presStyleCnt="0"/>
      <dgm:spPr/>
    </dgm:pt>
    <dgm:pt modelId="{61C09318-5F0E-475B-A6A5-AB2F526A4AAC}" type="pres">
      <dgm:prSet presAssocID="{86AA0995-DC9D-45B6-8769-3DE347248CD5}" presName="dummyNode1" presStyleLbl="node1" presStyleIdx="0" presStyleCnt="3"/>
      <dgm:spPr/>
    </dgm:pt>
    <dgm:pt modelId="{8F96D6D2-1947-4EF7-8523-B9BA9833F826}" type="pres">
      <dgm:prSet presAssocID="{86AA0995-DC9D-45B6-8769-3DE347248CD5}" presName="childNode1" presStyleLbl="bgAcc1" presStyleIdx="0" presStyleCnt="3" custScaleY="18752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3EC699-2DE3-42FE-9CF8-6160B62C93C9}" type="pres">
      <dgm:prSet presAssocID="{86AA0995-DC9D-45B6-8769-3DE347248CD5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DFDB04-4987-468E-A5AB-C1EFAB27ADB0}" type="pres">
      <dgm:prSet presAssocID="{86AA0995-DC9D-45B6-8769-3DE347248CD5}" presName="parentNode1" presStyleLbl="node1" presStyleIdx="0" presStyleCnt="3" custScaleX="129344" custScaleY="440966" custLinFactY="-12527" custLinFactNeighborX="-127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C68FC7-4B13-4706-8BC8-53A56FAE4935}" type="pres">
      <dgm:prSet presAssocID="{86AA0995-DC9D-45B6-8769-3DE347248CD5}" presName="connSite1" presStyleCnt="0"/>
      <dgm:spPr/>
    </dgm:pt>
    <dgm:pt modelId="{EB8D4CDD-0CD9-46D1-821C-9BE53C593640}" type="pres">
      <dgm:prSet presAssocID="{C79A54D2-F061-41A9-838E-816D9137E72E}" presName="Name9" presStyleLbl="sibTrans2D1" presStyleIdx="0" presStyleCnt="2"/>
      <dgm:spPr/>
      <dgm:t>
        <a:bodyPr/>
        <a:lstStyle/>
        <a:p>
          <a:endParaRPr lang="es-ES"/>
        </a:p>
      </dgm:t>
    </dgm:pt>
    <dgm:pt modelId="{1E539787-8CD2-47F0-AE34-F88D96017113}" type="pres">
      <dgm:prSet presAssocID="{3EFE7A4A-6F27-4338-A679-5F3EEE364D3B}" presName="composite2" presStyleCnt="0"/>
      <dgm:spPr/>
    </dgm:pt>
    <dgm:pt modelId="{896B9653-7174-4894-BA58-319922D52850}" type="pres">
      <dgm:prSet presAssocID="{3EFE7A4A-6F27-4338-A679-5F3EEE364D3B}" presName="dummyNode2" presStyleLbl="node1" presStyleIdx="0" presStyleCnt="3"/>
      <dgm:spPr/>
    </dgm:pt>
    <dgm:pt modelId="{ACEBAC17-CDF0-48DF-BD71-24574F557417}" type="pres">
      <dgm:prSet presAssocID="{3EFE7A4A-6F27-4338-A679-5F3EEE364D3B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8DEE09A-2DAC-4D10-9B82-5C34CAE32DF1}" type="pres">
      <dgm:prSet presAssocID="{3EFE7A4A-6F27-4338-A679-5F3EEE364D3B}" presName="childNode2tx" presStyleLbl="bgAcc1" presStyleIdx="1" presStyleCnt="3">
        <dgm:presLayoutVars>
          <dgm:bulletEnabled val="1"/>
        </dgm:presLayoutVars>
      </dgm:prSet>
      <dgm:spPr/>
    </dgm:pt>
    <dgm:pt modelId="{DFEE9DF5-9E6A-4D4F-B73E-B5A6D3AD25BA}" type="pres">
      <dgm:prSet presAssocID="{3EFE7A4A-6F27-4338-A679-5F3EEE364D3B}" presName="parentNode2" presStyleLbl="node1" presStyleIdx="1" presStyleCnt="3" custScaleX="189217" custScaleY="396448" custLinFactNeighborX="-8093" custLinFactNeighborY="46017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C5E3F6-4CEA-49AE-98D1-A662038B28EF}" type="pres">
      <dgm:prSet presAssocID="{3EFE7A4A-6F27-4338-A679-5F3EEE364D3B}" presName="connSite2" presStyleCnt="0"/>
      <dgm:spPr/>
    </dgm:pt>
    <dgm:pt modelId="{BCAFBDD8-F36E-4FC5-9B99-C33A13818309}" type="pres">
      <dgm:prSet presAssocID="{EED9027E-9EDD-4D02-85D5-D5FC0D414AE0}" presName="Name18" presStyleLbl="sibTrans2D1" presStyleIdx="1" presStyleCnt="2" custAng="456857" custLinFactNeighborX="2672" custLinFactNeighborY="8947"/>
      <dgm:spPr/>
      <dgm:t>
        <a:bodyPr/>
        <a:lstStyle/>
        <a:p>
          <a:endParaRPr lang="es-ES"/>
        </a:p>
      </dgm:t>
    </dgm:pt>
    <dgm:pt modelId="{E0F3DBF6-086C-4D3E-9643-28FE4276B6CC}" type="pres">
      <dgm:prSet presAssocID="{F7916D13-0200-435F-8CDD-535D5A8E4BEC}" presName="composite1" presStyleCnt="0"/>
      <dgm:spPr/>
    </dgm:pt>
    <dgm:pt modelId="{016503A1-93CD-4503-8E5E-27C03C74EFAE}" type="pres">
      <dgm:prSet presAssocID="{F7916D13-0200-435F-8CDD-535D5A8E4BEC}" presName="dummyNode1" presStyleLbl="node1" presStyleIdx="1" presStyleCnt="3"/>
      <dgm:spPr/>
    </dgm:pt>
    <dgm:pt modelId="{13277C0C-5538-47CF-893F-F4534C3AFFF6}" type="pres">
      <dgm:prSet presAssocID="{F7916D13-0200-435F-8CDD-535D5A8E4BEC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701A66-6DD1-45A7-8366-1F6F7F9222BD}" type="pres">
      <dgm:prSet presAssocID="{F7916D13-0200-435F-8CDD-535D5A8E4BEC}" presName="childNode1tx" presStyleLbl="bgAcc1" presStyleIdx="2" presStyleCnt="3">
        <dgm:presLayoutVars>
          <dgm:bulletEnabled val="1"/>
        </dgm:presLayoutVars>
      </dgm:prSet>
      <dgm:spPr/>
    </dgm:pt>
    <dgm:pt modelId="{0462A4FB-0850-4D3E-8304-497699C07F0C}" type="pres">
      <dgm:prSet presAssocID="{F7916D13-0200-435F-8CDD-535D5A8E4BEC}" presName="parentNode1" presStyleLbl="node1" presStyleIdx="2" presStyleCnt="3" custScaleX="114395" custScaleY="372951" custLinFactNeighborX="-17174" custLinFactNeighborY="-4542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A6935E-62F2-4079-8051-6F4F6B923BFD}" type="pres">
      <dgm:prSet presAssocID="{F7916D13-0200-435F-8CDD-535D5A8E4BEC}" presName="connSite1" presStyleCnt="0"/>
      <dgm:spPr/>
    </dgm:pt>
  </dgm:ptLst>
  <dgm:cxnLst>
    <dgm:cxn modelId="{432D1FCB-E29E-48A8-8E04-3A18BB084DF4}" type="presOf" srcId="{3EFE7A4A-6F27-4338-A679-5F3EEE364D3B}" destId="{DFEE9DF5-9E6A-4D4F-B73E-B5A6D3AD25BA}" srcOrd="0" destOrd="0" presId="urn:microsoft.com/office/officeart/2005/8/layout/hProcess4"/>
    <dgm:cxn modelId="{D312B3D4-49D5-45CD-80C8-CDB91323829F}" type="presOf" srcId="{EED9027E-9EDD-4D02-85D5-D5FC0D414AE0}" destId="{BCAFBDD8-F36E-4FC5-9B99-C33A13818309}" srcOrd="0" destOrd="0" presId="urn:microsoft.com/office/officeart/2005/8/layout/hProcess4"/>
    <dgm:cxn modelId="{DA47DA30-4345-4D74-818F-A4B1CFE2B86A}" srcId="{9681A6E6-AE83-422D-BC37-57B0BC4950EE}" destId="{86AA0995-DC9D-45B6-8769-3DE347248CD5}" srcOrd="0" destOrd="0" parTransId="{7CC75BEE-F63F-4723-8273-D924862D4440}" sibTransId="{C79A54D2-F061-41A9-838E-816D9137E72E}"/>
    <dgm:cxn modelId="{B19BBBE3-D51C-4034-8D6E-D3C064F2323F}" type="presOf" srcId="{86AA0995-DC9D-45B6-8769-3DE347248CD5}" destId="{93DFDB04-4987-468E-A5AB-C1EFAB27ADB0}" srcOrd="0" destOrd="0" presId="urn:microsoft.com/office/officeart/2005/8/layout/hProcess4"/>
    <dgm:cxn modelId="{210D3D54-2F5D-42CD-8FDD-CED5D1D9055B}" srcId="{9681A6E6-AE83-422D-BC37-57B0BC4950EE}" destId="{3EFE7A4A-6F27-4338-A679-5F3EEE364D3B}" srcOrd="1" destOrd="0" parTransId="{597133B0-A716-4FA1-B829-270D156E5A0C}" sibTransId="{EED9027E-9EDD-4D02-85D5-D5FC0D414AE0}"/>
    <dgm:cxn modelId="{A1BF6254-D8A6-45BE-BF18-B63C04DC2F21}" type="presOf" srcId="{F7916D13-0200-435F-8CDD-535D5A8E4BEC}" destId="{0462A4FB-0850-4D3E-8304-497699C07F0C}" srcOrd="0" destOrd="0" presId="urn:microsoft.com/office/officeart/2005/8/layout/hProcess4"/>
    <dgm:cxn modelId="{FD55B5A7-E900-428D-B369-495F21704603}" srcId="{9681A6E6-AE83-422D-BC37-57B0BC4950EE}" destId="{F7916D13-0200-435F-8CDD-535D5A8E4BEC}" srcOrd="2" destOrd="0" parTransId="{381C66C2-28A2-4ACE-819A-1B47E7037FC9}" sibTransId="{79453812-BCFE-42AE-901F-3C7AFD5090AE}"/>
    <dgm:cxn modelId="{8E6B3C1C-688A-4256-B37F-1BE600429BB6}" type="presOf" srcId="{9681A6E6-AE83-422D-BC37-57B0BC4950EE}" destId="{C15214D2-3C13-411F-8D96-B03B999AFA65}" srcOrd="0" destOrd="0" presId="urn:microsoft.com/office/officeart/2005/8/layout/hProcess4"/>
    <dgm:cxn modelId="{CDD1BA0C-CAF7-4313-9B01-80F834B50C8E}" type="presOf" srcId="{C79A54D2-F061-41A9-838E-816D9137E72E}" destId="{EB8D4CDD-0CD9-46D1-821C-9BE53C593640}" srcOrd="0" destOrd="0" presId="urn:microsoft.com/office/officeart/2005/8/layout/hProcess4"/>
    <dgm:cxn modelId="{B0046CDE-3909-46E6-8967-90E435CA1D77}" type="presParOf" srcId="{C15214D2-3C13-411F-8D96-B03B999AFA65}" destId="{09A82140-DAA8-4157-BE8D-FE8C057B96FF}" srcOrd="0" destOrd="0" presId="urn:microsoft.com/office/officeart/2005/8/layout/hProcess4"/>
    <dgm:cxn modelId="{61CF6EB6-75BD-435A-AD44-3F11AEC3070F}" type="presParOf" srcId="{C15214D2-3C13-411F-8D96-B03B999AFA65}" destId="{27CD1ED9-F15A-4C04-B6C2-99178ECFB034}" srcOrd="1" destOrd="0" presId="urn:microsoft.com/office/officeart/2005/8/layout/hProcess4"/>
    <dgm:cxn modelId="{C86F6276-0E99-4C6A-9A06-E6D145244A3B}" type="presParOf" srcId="{C15214D2-3C13-411F-8D96-B03B999AFA65}" destId="{DEEA8CB4-1985-400B-A8E4-7C8E1A725153}" srcOrd="2" destOrd="0" presId="urn:microsoft.com/office/officeart/2005/8/layout/hProcess4"/>
    <dgm:cxn modelId="{2F6E9077-91B1-4859-AA52-C14E8F2BF407}" type="presParOf" srcId="{DEEA8CB4-1985-400B-A8E4-7C8E1A725153}" destId="{CE8F183E-7A04-45B0-96C3-3329D6A2C3D2}" srcOrd="0" destOrd="0" presId="urn:microsoft.com/office/officeart/2005/8/layout/hProcess4"/>
    <dgm:cxn modelId="{91371DC0-4F4E-4A05-8E59-46D20A596B51}" type="presParOf" srcId="{CE8F183E-7A04-45B0-96C3-3329D6A2C3D2}" destId="{61C09318-5F0E-475B-A6A5-AB2F526A4AAC}" srcOrd="0" destOrd="0" presId="urn:microsoft.com/office/officeart/2005/8/layout/hProcess4"/>
    <dgm:cxn modelId="{DED238EA-EEF1-416F-ACB5-44A33FB6E1C9}" type="presParOf" srcId="{CE8F183E-7A04-45B0-96C3-3329D6A2C3D2}" destId="{8F96D6D2-1947-4EF7-8523-B9BA9833F826}" srcOrd="1" destOrd="0" presId="urn:microsoft.com/office/officeart/2005/8/layout/hProcess4"/>
    <dgm:cxn modelId="{2AC609B8-E270-4CD4-AA11-5F07AE471F0A}" type="presParOf" srcId="{CE8F183E-7A04-45B0-96C3-3329D6A2C3D2}" destId="{363EC699-2DE3-42FE-9CF8-6160B62C93C9}" srcOrd="2" destOrd="0" presId="urn:microsoft.com/office/officeart/2005/8/layout/hProcess4"/>
    <dgm:cxn modelId="{E701C127-5401-482B-8441-51A320A66FD0}" type="presParOf" srcId="{CE8F183E-7A04-45B0-96C3-3329D6A2C3D2}" destId="{93DFDB04-4987-468E-A5AB-C1EFAB27ADB0}" srcOrd="3" destOrd="0" presId="urn:microsoft.com/office/officeart/2005/8/layout/hProcess4"/>
    <dgm:cxn modelId="{1A9382A5-431E-44EA-8062-F7ACBF2901B2}" type="presParOf" srcId="{CE8F183E-7A04-45B0-96C3-3329D6A2C3D2}" destId="{DDC68FC7-4B13-4706-8BC8-53A56FAE4935}" srcOrd="4" destOrd="0" presId="urn:microsoft.com/office/officeart/2005/8/layout/hProcess4"/>
    <dgm:cxn modelId="{8B736F70-1C96-41DB-9444-5D81693832CD}" type="presParOf" srcId="{DEEA8CB4-1985-400B-A8E4-7C8E1A725153}" destId="{EB8D4CDD-0CD9-46D1-821C-9BE53C593640}" srcOrd="1" destOrd="0" presId="urn:microsoft.com/office/officeart/2005/8/layout/hProcess4"/>
    <dgm:cxn modelId="{7EBFB7B2-E921-4137-8D09-66DF1EC59656}" type="presParOf" srcId="{DEEA8CB4-1985-400B-A8E4-7C8E1A725153}" destId="{1E539787-8CD2-47F0-AE34-F88D96017113}" srcOrd="2" destOrd="0" presId="urn:microsoft.com/office/officeart/2005/8/layout/hProcess4"/>
    <dgm:cxn modelId="{57800B8D-CD25-465C-8221-DDCD6DCB0024}" type="presParOf" srcId="{1E539787-8CD2-47F0-AE34-F88D96017113}" destId="{896B9653-7174-4894-BA58-319922D52850}" srcOrd="0" destOrd="0" presId="urn:microsoft.com/office/officeart/2005/8/layout/hProcess4"/>
    <dgm:cxn modelId="{FC8EC1C5-9162-42AE-B3CF-BE4A5610B3DD}" type="presParOf" srcId="{1E539787-8CD2-47F0-AE34-F88D96017113}" destId="{ACEBAC17-CDF0-48DF-BD71-24574F557417}" srcOrd="1" destOrd="0" presId="urn:microsoft.com/office/officeart/2005/8/layout/hProcess4"/>
    <dgm:cxn modelId="{8A066D70-E8ED-4E4B-8232-794B8131916F}" type="presParOf" srcId="{1E539787-8CD2-47F0-AE34-F88D96017113}" destId="{D8DEE09A-2DAC-4D10-9B82-5C34CAE32DF1}" srcOrd="2" destOrd="0" presId="urn:microsoft.com/office/officeart/2005/8/layout/hProcess4"/>
    <dgm:cxn modelId="{E6A4797C-20D1-47DF-83AB-088659709050}" type="presParOf" srcId="{1E539787-8CD2-47F0-AE34-F88D96017113}" destId="{DFEE9DF5-9E6A-4D4F-B73E-B5A6D3AD25BA}" srcOrd="3" destOrd="0" presId="urn:microsoft.com/office/officeart/2005/8/layout/hProcess4"/>
    <dgm:cxn modelId="{DA8CE247-F6A9-4AC5-BE2A-A225C9404B2C}" type="presParOf" srcId="{1E539787-8CD2-47F0-AE34-F88D96017113}" destId="{1AC5E3F6-4CEA-49AE-98D1-A662038B28EF}" srcOrd="4" destOrd="0" presId="urn:microsoft.com/office/officeart/2005/8/layout/hProcess4"/>
    <dgm:cxn modelId="{5DFE49E6-9051-4C40-982A-F5CC55E9F36B}" type="presParOf" srcId="{DEEA8CB4-1985-400B-A8E4-7C8E1A725153}" destId="{BCAFBDD8-F36E-4FC5-9B99-C33A13818309}" srcOrd="3" destOrd="0" presId="urn:microsoft.com/office/officeart/2005/8/layout/hProcess4"/>
    <dgm:cxn modelId="{8EA40BBE-0BA4-4772-9EA4-B966559F8E7C}" type="presParOf" srcId="{DEEA8CB4-1985-400B-A8E4-7C8E1A725153}" destId="{E0F3DBF6-086C-4D3E-9643-28FE4276B6CC}" srcOrd="4" destOrd="0" presId="urn:microsoft.com/office/officeart/2005/8/layout/hProcess4"/>
    <dgm:cxn modelId="{17F1ECC5-155D-4CDD-8A51-EF31ABCDE81B}" type="presParOf" srcId="{E0F3DBF6-086C-4D3E-9643-28FE4276B6CC}" destId="{016503A1-93CD-4503-8E5E-27C03C74EFAE}" srcOrd="0" destOrd="0" presId="urn:microsoft.com/office/officeart/2005/8/layout/hProcess4"/>
    <dgm:cxn modelId="{18C77EA0-EA1C-4CCE-BEFD-2CBF97901B67}" type="presParOf" srcId="{E0F3DBF6-086C-4D3E-9643-28FE4276B6CC}" destId="{13277C0C-5538-47CF-893F-F4534C3AFFF6}" srcOrd="1" destOrd="0" presId="urn:microsoft.com/office/officeart/2005/8/layout/hProcess4"/>
    <dgm:cxn modelId="{AF3F8A03-F2B1-45F9-8101-6A74D7C5F0B0}" type="presParOf" srcId="{E0F3DBF6-086C-4D3E-9643-28FE4276B6CC}" destId="{6C701A66-6DD1-45A7-8366-1F6F7F9222BD}" srcOrd="2" destOrd="0" presId="urn:microsoft.com/office/officeart/2005/8/layout/hProcess4"/>
    <dgm:cxn modelId="{711141E2-A837-4FFE-9779-5E18E17DD777}" type="presParOf" srcId="{E0F3DBF6-086C-4D3E-9643-28FE4276B6CC}" destId="{0462A4FB-0850-4D3E-8304-497699C07F0C}" srcOrd="3" destOrd="0" presId="urn:microsoft.com/office/officeart/2005/8/layout/hProcess4"/>
    <dgm:cxn modelId="{D70C2F51-B584-4E59-B2A0-ADF195B0E3A4}" type="presParOf" srcId="{E0F3DBF6-086C-4D3E-9643-28FE4276B6CC}" destId="{D2A6935E-62F2-4079-8051-6F4F6B923BF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FDCCEE-DE45-4277-969A-5937AFAA5BEB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49C23871-4272-48FC-A3E5-FC14A80C4AB6}">
      <dgm:prSet phldrT="[Texto]" custT="1"/>
      <dgm:spPr/>
      <dgm:t>
        <a:bodyPr/>
        <a:lstStyle/>
        <a:p>
          <a:r>
            <a:rPr lang="es-419" sz="1800" dirty="0" smtClean="0"/>
            <a:t>El orden en que las palabras encuentran en el vocabulario activo el niño suele estar determinado a la frecuencia que están expuestos a ellas.</a:t>
          </a:r>
          <a:endParaRPr lang="es-ES" sz="1800" dirty="0"/>
        </a:p>
      </dgm:t>
    </dgm:pt>
    <dgm:pt modelId="{1AE9C340-32EE-4449-8E8C-990F1D498C26}" type="parTrans" cxnId="{C29A47CD-CF03-4FB8-A7B7-25118A8290D0}">
      <dgm:prSet/>
      <dgm:spPr/>
      <dgm:t>
        <a:bodyPr/>
        <a:lstStyle/>
        <a:p>
          <a:endParaRPr lang="es-ES"/>
        </a:p>
      </dgm:t>
    </dgm:pt>
    <dgm:pt modelId="{3D0C73C6-227F-4734-BC97-A9C6DD3B28D6}" type="sibTrans" cxnId="{C29A47CD-CF03-4FB8-A7B7-25118A8290D0}">
      <dgm:prSet/>
      <dgm:spPr/>
      <dgm:t>
        <a:bodyPr/>
        <a:lstStyle/>
        <a:p>
          <a:endParaRPr lang="es-ES"/>
        </a:p>
      </dgm:t>
    </dgm:pt>
    <dgm:pt modelId="{A8F1261F-8E72-423A-9AF8-CD7840431EC7}">
      <dgm:prSet phldrT="[Texto]" custT="1"/>
      <dgm:spPr/>
      <dgm:t>
        <a:bodyPr/>
        <a:lstStyle/>
        <a:p>
          <a:r>
            <a:rPr lang="es-419" sz="1800" dirty="0" smtClean="0"/>
            <a:t>Al explicar el predominio de palabras de objeto aluden al contexto. Las madres mantienen muchos episodios de juego con sus niños en los que se nombran objetos concretos.</a:t>
          </a:r>
          <a:endParaRPr lang="es-ES" sz="1800" dirty="0"/>
        </a:p>
      </dgm:t>
    </dgm:pt>
    <dgm:pt modelId="{EE637556-E4A1-456F-A05C-93EE139B75C5}" type="parTrans" cxnId="{73E892FD-5A9B-4136-B2A7-06854E511D30}">
      <dgm:prSet/>
      <dgm:spPr/>
      <dgm:t>
        <a:bodyPr/>
        <a:lstStyle/>
        <a:p>
          <a:endParaRPr lang="es-ES"/>
        </a:p>
      </dgm:t>
    </dgm:pt>
    <dgm:pt modelId="{70E42BF6-3419-4F94-8185-F8EE0DA6E50D}" type="sibTrans" cxnId="{73E892FD-5A9B-4136-B2A7-06854E511D30}">
      <dgm:prSet/>
      <dgm:spPr/>
      <dgm:t>
        <a:bodyPr/>
        <a:lstStyle/>
        <a:p>
          <a:endParaRPr lang="es-ES"/>
        </a:p>
      </dgm:t>
    </dgm:pt>
    <dgm:pt modelId="{80A1F33D-1056-4EA2-8894-37ED98BC1936}">
      <dgm:prSet phldrT="[Texto]" custT="1"/>
      <dgm:spPr/>
      <dgm:t>
        <a:bodyPr/>
        <a:lstStyle/>
        <a:p>
          <a:r>
            <a:rPr lang="es-419" sz="1800" dirty="0" smtClean="0"/>
            <a:t>Los niños adquieren las palabras que escuchan de acuerdo al contexto en el que se encuentren.</a:t>
          </a:r>
          <a:endParaRPr lang="es-ES" sz="1800" dirty="0"/>
        </a:p>
      </dgm:t>
    </dgm:pt>
    <dgm:pt modelId="{55BD53AC-CAED-4D60-A1C9-13C607B7931E}" type="parTrans" cxnId="{2DB2833A-7F90-4552-ABEA-0C845A8FB0A8}">
      <dgm:prSet/>
      <dgm:spPr/>
      <dgm:t>
        <a:bodyPr/>
        <a:lstStyle/>
        <a:p>
          <a:endParaRPr lang="es-ES"/>
        </a:p>
      </dgm:t>
    </dgm:pt>
    <dgm:pt modelId="{7E8AB5B7-BAD2-4246-A203-95C454822C6B}" type="sibTrans" cxnId="{2DB2833A-7F90-4552-ABEA-0C845A8FB0A8}">
      <dgm:prSet/>
      <dgm:spPr/>
      <dgm:t>
        <a:bodyPr/>
        <a:lstStyle/>
        <a:p>
          <a:endParaRPr lang="es-ES"/>
        </a:p>
      </dgm:t>
    </dgm:pt>
    <dgm:pt modelId="{42033CE8-E1BE-493D-B2DD-99AEF1C81656}" type="pres">
      <dgm:prSet presAssocID="{5BFDCCEE-DE45-4277-969A-5937AFAA5BEB}" presName="linearFlow" presStyleCnt="0">
        <dgm:presLayoutVars>
          <dgm:resizeHandles val="exact"/>
        </dgm:presLayoutVars>
      </dgm:prSet>
      <dgm:spPr/>
    </dgm:pt>
    <dgm:pt modelId="{F1079FA3-44EA-4240-820D-C3EB85DA050A}" type="pres">
      <dgm:prSet presAssocID="{49C23871-4272-48FC-A3E5-FC14A80C4AB6}" presName="node" presStyleLbl="node1" presStyleIdx="0" presStyleCnt="3" custScaleX="1372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BEFBBE-FCCF-420F-830F-8DCF15048C9B}" type="pres">
      <dgm:prSet presAssocID="{3D0C73C6-227F-4734-BC97-A9C6DD3B28D6}" presName="sibTrans" presStyleLbl="sibTrans2D1" presStyleIdx="0" presStyleCnt="2"/>
      <dgm:spPr/>
      <dgm:t>
        <a:bodyPr/>
        <a:lstStyle/>
        <a:p>
          <a:endParaRPr lang="es-ES"/>
        </a:p>
      </dgm:t>
    </dgm:pt>
    <dgm:pt modelId="{6C23255F-82FD-450F-8320-4AF98295D9D0}" type="pres">
      <dgm:prSet presAssocID="{3D0C73C6-227F-4734-BC97-A9C6DD3B28D6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769ABC0F-112C-4C10-91CD-02D06D066BC1}" type="pres">
      <dgm:prSet presAssocID="{A8F1261F-8E72-423A-9AF8-CD7840431EC7}" presName="node" presStyleLbl="node1" presStyleIdx="1" presStyleCnt="3" custScaleX="1372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1AB12F-A3E8-4EC4-AC52-3BEA3698D490}" type="pres">
      <dgm:prSet presAssocID="{70E42BF6-3419-4F94-8185-F8EE0DA6E50D}" presName="sibTrans" presStyleLbl="sibTrans2D1" presStyleIdx="1" presStyleCnt="2"/>
      <dgm:spPr/>
      <dgm:t>
        <a:bodyPr/>
        <a:lstStyle/>
        <a:p>
          <a:endParaRPr lang="es-ES"/>
        </a:p>
      </dgm:t>
    </dgm:pt>
    <dgm:pt modelId="{4122F8B5-8829-45DA-8F6D-13DAEA81D33D}" type="pres">
      <dgm:prSet presAssocID="{70E42BF6-3419-4F94-8185-F8EE0DA6E50D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3B01DE3C-DEBD-43F5-86DD-426517E59627}" type="pres">
      <dgm:prSet presAssocID="{80A1F33D-1056-4EA2-8894-37ED98BC1936}" presName="node" presStyleLbl="node1" presStyleIdx="2" presStyleCnt="3" custScaleX="1372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79B397E-961D-4557-ADE8-F52DA8EB264D}" type="presOf" srcId="{5BFDCCEE-DE45-4277-969A-5937AFAA5BEB}" destId="{42033CE8-E1BE-493D-B2DD-99AEF1C81656}" srcOrd="0" destOrd="0" presId="urn:microsoft.com/office/officeart/2005/8/layout/process2"/>
    <dgm:cxn modelId="{BF7A10EA-CEFD-4F0E-A6A9-88F244C14D9B}" type="presOf" srcId="{70E42BF6-3419-4F94-8185-F8EE0DA6E50D}" destId="{4122F8B5-8829-45DA-8F6D-13DAEA81D33D}" srcOrd="1" destOrd="0" presId="urn:microsoft.com/office/officeart/2005/8/layout/process2"/>
    <dgm:cxn modelId="{E3CC2166-41C3-41AF-8FF1-FB718D747574}" type="presOf" srcId="{70E42BF6-3419-4F94-8185-F8EE0DA6E50D}" destId="{931AB12F-A3E8-4EC4-AC52-3BEA3698D490}" srcOrd="0" destOrd="0" presId="urn:microsoft.com/office/officeart/2005/8/layout/process2"/>
    <dgm:cxn modelId="{E840CB3F-64FA-4A5F-9235-7E914D648E34}" type="presOf" srcId="{49C23871-4272-48FC-A3E5-FC14A80C4AB6}" destId="{F1079FA3-44EA-4240-820D-C3EB85DA050A}" srcOrd="0" destOrd="0" presId="urn:microsoft.com/office/officeart/2005/8/layout/process2"/>
    <dgm:cxn modelId="{C29A47CD-CF03-4FB8-A7B7-25118A8290D0}" srcId="{5BFDCCEE-DE45-4277-969A-5937AFAA5BEB}" destId="{49C23871-4272-48FC-A3E5-FC14A80C4AB6}" srcOrd="0" destOrd="0" parTransId="{1AE9C340-32EE-4449-8E8C-990F1D498C26}" sibTransId="{3D0C73C6-227F-4734-BC97-A9C6DD3B28D6}"/>
    <dgm:cxn modelId="{4137FBF5-7074-435C-81EF-B62BEBC61DBD}" type="presOf" srcId="{3D0C73C6-227F-4734-BC97-A9C6DD3B28D6}" destId="{6C23255F-82FD-450F-8320-4AF98295D9D0}" srcOrd="1" destOrd="0" presId="urn:microsoft.com/office/officeart/2005/8/layout/process2"/>
    <dgm:cxn modelId="{2AF40267-7DBE-4D9C-964E-F297CE0BC8BA}" type="presOf" srcId="{3D0C73C6-227F-4734-BC97-A9C6DD3B28D6}" destId="{F6BEFBBE-FCCF-420F-830F-8DCF15048C9B}" srcOrd="0" destOrd="0" presId="urn:microsoft.com/office/officeart/2005/8/layout/process2"/>
    <dgm:cxn modelId="{73E892FD-5A9B-4136-B2A7-06854E511D30}" srcId="{5BFDCCEE-DE45-4277-969A-5937AFAA5BEB}" destId="{A8F1261F-8E72-423A-9AF8-CD7840431EC7}" srcOrd="1" destOrd="0" parTransId="{EE637556-E4A1-456F-A05C-93EE139B75C5}" sibTransId="{70E42BF6-3419-4F94-8185-F8EE0DA6E50D}"/>
    <dgm:cxn modelId="{2DB2833A-7F90-4552-ABEA-0C845A8FB0A8}" srcId="{5BFDCCEE-DE45-4277-969A-5937AFAA5BEB}" destId="{80A1F33D-1056-4EA2-8894-37ED98BC1936}" srcOrd="2" destOrd="0" parTransId="{55BD53AC-CAED-4D60-A1C9-13C607B7931E}" sibTransId="{7E8AB5B7-BAD2-4246-A203-95C454822C6B}"/>
    <dgm:cxn modelId="{7FEF8183-3559-4720-8BA8-FBA3CC259A7D}" type="presOf" srcId="{A8F1261F-8E72-423A-9AF8-CD7840431EC7}" destId="{769ABC0F-112C-4C10-91CD-02D06D066BC1}" srcOrd="0" destOrd="0" presId="urn:microsoft.com/office/officeart/2005/8/layout/process2"/>
    <dgm:cxn modelId="{277626E4-A746-4136-A536-38B881638B31}" type="presOf" srcId="{80A1F33D-1056-4EA2-8894-37ED98BC1936}" destId="{3B01DE3C-DEBD-43F5-86DD-426517E59627}" srcOrd="0" destOrd="0" presId="urn:microsoft.com/office/officeart/2005/8/layout/process2"/>
    <dgm:cxn modelId="{3522E6E2-3FF0-416A-A909-709D85214110}" type="presParOf" srcId="{42033CE8-E1BE-493D-B2DD-99AEF1C81656}" destId="{F1079FA3-44EA-4240-820D-C3EB85DA050A}" srcOrd="0" destOrd="0" presId="urn:microsoft.com/office/officeart/2005/8/layout/process2"/>
    <dgm:cxn modelId="{D115FA51-7467-45FC-9213-F1B891670A02}" type="presParOf" srcId="{42033CE8-E1BE-493D-B2DD-99AEF1C81656}" destId="{F6BEFBBE-FCCF-420F-830F-8DCF15048C9B}" srcOrd="1" destOrd="0" presId="urn:microsoft.com/office/officeart/2005/8/layout/process2"/>
    <dgm:cxn modelId="{A13532B8-26B9-4E3F-8171-6268C350E5BB}" type="presParOf" srcId="{F6BEFBBE-FCCF-420F-830F-8DCF15048C9B}" destId="{6C23255F-82FD-450F-8320-4AF98295D9D0}" srcOrd="0" destOrd="0" presId="urn:microsoft.com/office/officeart/2005/8/layout/process2"/>
    <dgm:cxn modelId="{EDFBB1FA-9E04-4F96-B629-F2845D2ABA9B}" type="presParOf" srcId="{42033CE8-E1BE-493D-B2DD-99AEF1C81656}" destId="{769ABC0F-112C-4C10-91CD-02D06D066BC1}" srcOrd="2" destOrd="0" presId="urn:microsoft.com/office/officeart/2005/8/layout/process2"/>
    <dgm:cxn modelId="{E313AFC3-788D-419A-A27C-E6A29D1D9B68}" type="presParOf" srcId="{42033CE8-E1BE-493D-B2DD-99AEF1C81656}" destId="{931AB12F-A3E8-4EC4-AC52-3BEA3698D490}" srcOrd="3" destOrd="0" presId="urn:microsoft.com/office/officeart/2005/8/layout/process2"/>
    <dgm:cxn modelId="{C5C3D983-C9C6-404A-B8F8-A90CA3ACDB98}" type="presParOf" srcId="{931AB12F-A3E8-4EC4-AC52-3BEA3698D490}" destId="{4122F8B5-8829-45DA-8F6D-13DAEA81D33D}" srcOrd="0" destOrd="0" presId="urn:microsoft.com/office/officeart/2005/8/layout/process2"/>
    <dgm:cxn modelId="{60DE1F1F-08C9-402A-89BB-4C8FE9997F2D}" type="presParOf" srcId="{42033CE8-E1BE-493D-B2DD-99AEF1C81656}" destId="{3B01DE3C-DEBD-43F5-86DD-426517E59627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0D2AAA-DC8D-44D7-BF4F-EE058093B08A}" type="doc">
      <dgm:prSet loTypeId="urn:microsoft.com/office/officeart/2005/8/layout/venn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C9C711FB-558A-497B-B8D4-CFEA08019090}">
      <dgm:prSet phldrT="[Texto]"/>
      <dgm:spPr/>
      <dgm:t>
        <a:bodyPr/>
        <a:lstStyle/>
        <a:p>
          <a:r>
            <a:rPr lang="es-419" dirty="0" smtClean="0"/>
            <a:t>Clark sostiene: </a:t>
          </a:r>
          <a:endParaRPr lang="es-ES" dirty="0"/>
        </a:p>
      </dgm:t>
    </dgm:pt>
    <dgm:pt modelId="{3198D542-612D-46E6-BE85-8622680F41C7}" type="parTrans" cxnId="{468621D5-DCBD-46E5-892B-24C8787D0835}">
      <dgm:prSet/>
      <dgm:spPr/>
      <dgm:t>
        <a:bodyPr/>
        <a:lstStyle/>
        <a:p>
          <a:endParaRPr lang="es-ES"/>
        </a:p>
      </dgm:t>
    </dgm:pt>
    <dgm:pt modelId="{1F52B086-BBAC-4CD3-87A8-B54626687E91}" type="sibTrans" cxnId="{468621D5-DCBD-46E5-892B-24C8787D0835}">
      <dgm:prSet/>
      <dgm:spPr/>
      <dgm:t>
        <a:bodyPr/>
        <a:lstStyle/>
        <a:p>
          <a:endParaRPr lang="es-ES"/>
        </a:p>
      </dgm:t>
    </dgm:pt>
    <dgm:pt modelId="{DB31DCBC-FEA9-497F-925A-7DDCC5B83D61}">
      <dgm:prSet phldrT="[Texto]" custT="1"/>
      <dgm:spPr/>
      <dgm:t>
        <a:bodyPr/>
        <a:lstStyle/>
        <a:p>
          <a:r>
            <a:rPr lang="es-419" sz="1800" dirty="0" smtClean="0"/>
            <a:t>A partir de investigaciones en las que estudia la adquisición infantil de adjetivos que:</a:t>
          </a:r>
          <a:endParaRPr lang="es-ES" sz="1800" dirty="0"/>
        </a:p>
      </dgm:t>
    </dgm:pt>
    <dgm:pt modelId="{891F9B0F-7440-4359-A510-053F9DD1D94F}" type="parTrans" cxnId="{813D447E-3E82-4828-A4DE-BE12174FE219}">
      <dgm:prSet/>
      <dgm:spPr/>
      <dgm:t>
        <a:bodyPr/>
        <a:lstStyle/>
        <a:p>
          <a:endParaRPr lang="es-ES"/>
        </a:p>
      </dgm:t>
    </dgm:pt>
    <dgm:pt modelId="{4EEE226B-8B3D-4A7A-8D76-877747B96450}" type="sibTrans" cxnId="{813D447E-3E82-4828-A4DE-BE12174FE219}">
      <dgm:prSet/>
      <dgm:spPr/>
      <dgm:t>
        <a:bodyPr/>
        <a:lstStyle/>
        <a:p>
          <a:endParaRPr lang="es-ES"/>
        </a:p>
      </dgm:t>
    </dgm:pt>
    <dgm:pt modelId="{91BF3F59-5F25-4786-9B97-8D8930BDE434}">
      <dgm:prSet phldrT="[Texto]"/>
      <dgm:spPr/>
      <dgm:t>
        <a:bodyPr/>
        <a:lstStyle/>
        <a:p>
          <a:r>
            <a:rPr lang="es-419" dirty="0" smtClean="0"/>
            <a:t>Los niños aprenderán primero aquellas palabras </a:t>
          </a:r>
          <a:endParaRPr lang="es-ES" dirty="0"/>
        </a:p>
      </dgm:t>
    </dgm:pt>
    <dgm:pt modelId="{CBA59E1C-ECEE-4CC0-B1AB-46D6A5912DAF}" type="parTrans" cxnId="{7B4CE10B-199A-4EF3-A341-6E70780D067D}">
      <dgm:prSet/>
      <dgm:spPr/>
      <dgm:t>
        <a:bodyPr/>
        <a:lstStyle/>
        <a:p>
          <a:endParaRPr lang="es-ES"/>
        </a:p>
      </dgm:t>
    </dgm:pt>
    <dgm:pt modelId="{51C0346E-3F01-4FF2-81D6-147FF8EB2310}" type="sibTrans" cxnId="{7B4CE10B-199A-4EF3-A341-6E70780D067D}">
      <dgm:prSet/>
      <dgm:spPr/>
      <dgm:t>
        <a:bodyPr/>
        <a:lstStyle/>
        <a:p>
          <a:endParaRPr lang="es-ES"/>
        </a:p>
      </dgm:t>
    </dgm:pt>
    <dgm:pt modelId="{C3D45A7D-C0AE-46DA-A17C-0986FF976218}">
      <dgm:prSet phldrT="[Texto]"/>
      <dgm:spPr/>
      <dgm:t>
        <a:bodyPr/>
        <a:lstStyle/>
        <a:p>
          <a:r>
            <a:rPr lang="es-419" dirty="0" smtClean="0"/>
            <a:t>Cuyos rasgos semánticos sean más generales</a:t>
          </a:r>
          <a:endParaRPr lang="es-ES" dirty="0"/>
        </a:p>
      </dgm:t>
    </dgm:pt>
    <dgm:pt modelId="{52232738-A481-49B2-8863-39BDC114C2E2}" type="parTrans" cxnId="{A7851DAD-EEA3-4886-96F5-9BD329E2EE78}">
      <dgm:prSet/>
      <dgm:spPr/>
      <dgm:t>
        <a:bodyPr/>
        <a:lstStyle/>
        <a:p>
          <a:endParaRPr lang="es-ES"/>
        </a:p>
      </dgm:t>
    </dgm:pt>
    <dgm:pt modelId="{91365B8B-579F-4713-9EFA-944BE4D3C1EF}" type="sibTrans" cxnId="{A7851DAD-EEA3-4886-96F5-9BD329E2EE78}">
      <dgm:prSet/>
      <dgm:spPr/>
      <dgm:t>
        <a:bodyPr/>
        <a:lstStyle/>
        <a:p>
          <a:endParaRPr lang="es-ES"/>
        </a:p>
      </dgm:t>
    </dgm:pt>
    <dgm:pt modelId="{463A62CC-A4CA-4138-93D9-68BCA92C07B7}" type="pres">
      <dgm:prSet presAssocID="{AF0D2AAA-DC8D-44D7-BF4F-EE058093B08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CE55725-7DC6-4FBA-8398-F4D59301E398}" type="pres">
      <dgm:prSet presAssocID="{C9C711FB-558A-497B-B8D4-CFEA08019090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2DAB1D-63E2-4BDF-92AF-3128AE4C7E1E}" type="pres">
      <dgm:prSet presAssocID="{1F52B086-BBAC-4CD3-87A8-B54626687E91}" presName="space" presStyleCnt="0"/>
      <dgm:spPr/>
    </dgm:pt>
    <dgm:pt modelId="{DF481265-3BEB-4133-B91B-3994CAF24F99}" type="pres">
      <dgm:prSet presAssocID="{DB31DCBC-FEA9-497F-925A-7DDCC5B83D61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973F99-0781-4CD3-B2F8-1EECAC8FD951}" type="pres">
      <dgm:prSet presAssocID="{4EEE226B-8B3D-4A7A-8D76-877747B96450}" presName="space" presStyleCnt="0"/>
      <dgm:spPr/>
    </dgm:pt>
    <dgm:pt modelId="{DDB9B3E9-F7B8-4C4E-BD54-2AEC0B37B263}" type="pres">
      <dgm:prSet presAssocID="{91BF3F59-5F25-4786-9B97-8D8930BDE434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88BDC7-B545-46D5-BF5C-9E7411D94FB0}" type="pres">
      <dgm:prSet presAssocID="{51C0346E-3F01-4FF2-81D6-147FF8EB2310}" presName="space" presStyleCnt="0"/>
      <dgm:spPr/>
    </dgm:pt>
    <dgm:pt modelId="{C26C2A68-5780-4EE6-AEB1-8B25D276F8B3}" type="pres">
      <dgm:prSet presAssocID="{C3D45A7D-C0AE-46DA-A17C-0986FF976218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B81020-306B-4A1F-AFEA-0043EA7A0AF7}" type="presOf" srcId="{91BF3F59-5F25-4786-9B97-8D8930BDE434}" destId="{DDB9B3E9-F7B8-4C4E-BD54-2AEC0B37B263}" srcOrd="0" destOrd="0" presId="urn:microsoft.com/office/officeart/2005/8/layout/venn3"/>
    <dgm:cxn modelId="{813D447E-3E82-4828-A4DE-BE12174FE219}" srcId="{AF0D2AAA-DC8D-44D7-BF4F-EE058093B08A}" destId="{DB31DCBC-FEA9-497F-925A-7DDCC5B83D61}" srcOrd="1" destOrd="0" parTransId="{891F9B0F-7440-4359-A510-053F9DD1D94F}" sibTransId="{4EEE226B-8B3D-4A7A-8D76-877747B96450}"/>
    <dgm:cxn modelId="{C4EE9DE9-6D57-4E6A-8A36-7A13FA52551B}" type="presOf" srcId="{AF0D2AAA-DC8D-44D7-BF4F-EE058093B08A}" destId="{463A62CC-A4CA-4138-93D9-68BCA92C07B7}" srcOrd="0" destOrd="0" presId="urn:microsoft.com/office/officeart/2005/8/layout/venn3"/>
    <dgm:cxn modelId="{12F920A9-B936-4C29-B7C6-8FC09C5EC8A9}" type="presOf" srcId="{C9C711FB-558A-497B-B8D4-CFEA08019090}" destId="{9CE55725-7DC6-4FBA-8398-F4D59301E398}" srcOrd="0" destOrd="0" presId="urn:microsoft.com/office/officeart/2005/8/layout/venn3"/>
    <dgm:cxn modelId="{251FEC70-9B43-40AC-BD84-CE1D08EC5CE6}" type="presOf" srcId="{C3D45A7D-C0AE-46DA-A17C-0986FF976218}" destId="{C26C2A68-5780-4EE6-AEB1-8B25D276F8B3}" srcOrd="0" destOrd="0" presId="urn:microsoft.com/office/officeart/2005/8/layout/venn3"/>
    <dgm:cxn modelId="{468621D5-DCBD-46E5-892B-24C8787D0835}" srcId="{AF0D2AAA-DC8D-44D7-BF4F-EE058093B08A}" destId="{C9C711FB-558A-497B-B8D4-CFEA08019090}" srcOrd="0" destOrd="0" parTransId="{3198D542-612D-46E6-BE85-8622680F41C7}" sibTransId="{1F52B086-BBAC-4CD3-87A8-B54626687E91}"/>
    <dgm:cxn modelId="{089A8D4C-DDAC-4105-AFDA-06FB74834606}" type="presOf" srcId="{DB31DCBC-FEA9-497F-925A-7DDCC5B83D61}" destId="{DF481265-3BEB-4133-B91B-3994CAF24F99}" srcOrd="0" destOrd="0" presId="urn:microsoft.com/office/officeart/2005/8/layout/venn3"/>
    <dgm:cxn modelId="{A7851DAD-EEA3-4886-96F5-9BD329E2EE78}" srcId="{AF0D2AAA-DC8D-44D7-BF4F-EE058093B08A}" destId="{C3D45A7D-C0AE-46DA-A17C-0986FF976218}" srcOrd="3" destOrd="0" parTransId="{52232738-A481-49B2-8863-39BDC114C2E2}" sibTransId="{91365B8B-579F-4713-9EFA-944BE4D3C1EF}"/>
    <dgm:cxn modelId="{7B4CE10B-199A-4EF3-A341-6E70780D067D}" srcId="{AF0D2AAA-DC8D-44D7-BF4F-EE058093B08A}" destId="{91BF3F59-5F25-4786-9B97-8D8930BDE434}" srcOrd="2" destOrd="0" parTransId="{CBA59E1C-ECEE-4CC0-B1AB-46D6A5912DAF}" sibTransId="{51C0346E-3F01-4FF2-81D6-147FF8EB2310}"/>
    <dgm:cxn modelId="{F00C5436-2199-4492-8E0B-3971CC9E39FA}" type="presParOf" srcId="{463A62CC-A4CA-4138-93D9-68BCA92C07B7}" destId="{9CE55725-7DC6-4FBA-8398-F4D59301E398}" srcOrd="0" destOrd="0" presId="urn:microsoft.com/office/officeart/2005/8/layout/venn3"/>
    <dgm:cxn modelId="{FA9CC915-7A7F-44E7-A33A-56F9F5BE2E6C}" type="presParOf" srcId="{463A62CC-A4CA-4138-93D9-68BCA92C07B7}" destId="{D02DAB1D-63E2-4BDF-92AF-3128AE4C7E1E}" srcOrd="1" destOrd="0" presId="urn:microsoft.com/office/officeart/2005/8/layout/venn3"/>
    <dgm:cxn modelId="{0D4D0134-6323-4021-80B9-FC3C69995923}" type="presParOf" srcId="{463A62CC-A4CA-4138-93D9-68BCA92C07B7}" destId="{DF481265-3BEB-4133-B91B-3994CAF24F99}" srcOrd="2" destOrd="0" presId="urn:microsoft.com/office/officeart/2005/8/layout/venn3"/>
    <dgm:cxn modelId="{208A7BFE-2085-4D31-81F5-482AADDCFBE2}" type="presParOf" srcId="{463A62CC-A4CA-4138-93D9-68BCA92C07B7}" destId="{12973F99-0781-4CD3-B2F8-1EECAC8FD951}" srcOrd="3" destOrd="0" presId="urn:microsoft.com/office/officeart/2005/8/layout/venn3"/>
    <dgm:cxn modelId="{7491FD32-9497-4621-9147-D87693A27EAC}" type="presParOf" srcId="{463A62CC-A4CA-4138-93D9-68BCA92C07B7}" destId="{DDB9B3E9-F7B8-4C4E-BD54-2AEC0B37B263}" srcOrd="4" destOrd="0" presId="urn:microsoft.com/office/officeart/2005/8/layout/venn3"/>
    <dgm:cxn modelId="{A008F789-B932-421F-B8A4-9192CD8DF408}" type="presParOf" srcId="{463A62CC-A4CA-4138-93D9-68BCA92C07B7}" destId="{A688BDC7-B545-46D5-BF5C-9E7411D94FB0}" srcOrd="5" destOrd="0" presId="urn:microsoft.com/office/officeart/2005/8/layout/venn3"/>
    <dgm:cxn modelId="{FE0DA4FA-4C91-414D-B834-70D7D1EAA961}" type="presParOf" srcId="{463A62CC-A4CA-4138-93D9-68BCA92C07B7}" destId="{C26C2A68-5780-4EE6-AEB1-8B25D276F8B3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C0CA03-BC6A-4E4D-9C87-6F876DE78A42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028BB45-AB0C-4036-9541-E3ADF5F63696}">
      <dgm:prSet phldrT="[Texto]" custT="1"/>
      <dgm:spPr/>
      <dgm:t>
        <a:bodyPr/>
        <a:lstStyle/>
        <a:p>
          <a:r>
            <a:rPr lang="es-419" sz="2400" dirty="0" smtClean="0"/>
            <a:t>Las palabra significan en contextos </a:t>
          </a:r>
          <a:endParaRPr lang="es-ES" sz="2400" dirty="0"/>
        </a:p>
      </dgm:t>
    </dgm:pt>
    <dgm:pt modelId="{590C99E9-A125-4EC2-A0F0-8384F7257AD1}" type="parTrans" cxnId="{F33BCF50-0734-432A-BE50-6687D61FF974}">
      <dgm:prSet/>
      <dgm:spPr/>
      <dgm:t>
        <a:bodyPr/>
        <a:lstStyle/>
        <a:p>
          <a:endParaRPr lang="es-ES"/>
        </a:p>
      </dgm:t>
    </dgm:pt>
    <dgm:pt modelId="{FBAE41A4-9189-4A4C-BA53-695B7103A97E}" type="sibTrans" cxnId="{F33BCF50-0734-432A-BE50-6687D61FF974}">
      <dgm:prSet/>
      <dgm:spPr/>
      <dgm:t>
        <a:bodyPr/>
        <a:lstStyle/>
        <a:p>
          <a:endParaRPr lang="es-ES"/>
        </a:p>
      </dgm:t>
    </dgm:pt>
    <dgm:pt modelId="{2EAEA84C-3106-4B8B-854E-AAD1948E93C7}">
      <dgm:prSet phldrT="[Texto]"/>
      <dgm:spPr/>
      <dgm:t>
        <a:bodyPr/>
        <a:lstStyle/>
        <a:p>
          <a:r>
            <a:rPr lang="es-419" dirty="0" smtClean="0"/>
            <a:t>Por lo tanto la adquisición dl significado no debe:</a:t>
          </a:r>
          <a:endParaRPr lang="es-ES" dirty="0"/>
        </a:p>
      </dgm:t>
    </dgm:pt>
    <dgm:pt modelId="{2F4EFBA9-C9A7-4239-8CA0-1E62D22786CD}" type="parTrans" cxnId="{4401D37D-9FF7-48DA-8A1A-ED578E18CC59}">
      <dgm:prSet/>
      <dgm:spPr/>
      <dgm:t>
        <a:bodyPr/>
        <a:lstStyle/>
        <a:p>
          <a:endParaRPr lang="es-ES"/>
        </a:p>
      </dgm:t>
    </dgm:pt>
    <dgm:pt modelId="{C439B098-F554-4C43-A4B8-A5DE094CB323}" type="sibTrans" cxnId="{4401D37D-9FF7-48DA-8A1A-ED578E18CC59}">
      <dgm:prSet/>
      <dgm:spPr/>
      <dgm:t>
        <a:bodyPr/>
        <a:lstStyle/>
        <a:p>
          <a:endParaRPr lang="es-ES"/>
        </a:p>
      </dgm:t>
    </dgm:pt>
    <dgm:pt modelId="{8CD735C0-17D5-4249-A143-9FA690DEA72F}">
      <dgm:prSet phldrT="[Texto]"/>
      <dgm:spPr/>
      <dgm:t>
        <a:bodyPr/>
        <a:lstStyle/>
        <a:p>
          <a:r>
            <a:rPr lang="es-419" dirty="0" smtClean="0"/>
            <a:t>Entenderse como un proceso en el que las palabras se separan del contexto</a:t>
          </a:r>
          <a:endParaRPr lang="es-ES" dirty="0"/>
        </a:p>
      </dgm:t>
    </dgm:pt>
    <dgm:pt modelId="{60D7F46D-4ABB-43C6-93FC-161B8A22AAF1}" type="parTrans" cxnId="{288C3F4E-4DB4-4E52-BFEE-F2BDD50F1070}">
      <dgm:prSet/>
      <dgm:spPr/>
      <dgm:t>
        <a:bodyPr/>
        <a:lstStyle/>
        <a:p>
          <a:endParaRPr lang="es-ES"/>
        </a:p>
      </dgm:t>
    </dgm:pt>
    <dgm:pt modelId="{DD7DDEB2-3F90-4414-BA4C-77A6A40AEA81}" type="sibTrans" cxnId="{288C3F4E-4DB4-4E52-BFEE-F2BDD50F1070}">
      <dgm:prSet/>
      <dgm:spPr/>
      <dgm:t>
        <a:bodyPr/>
        <a:lstStyle/>
        <a:p>
          <a:endParaRPr lang="es-ES"/>
        </a:p>
      </dgm:t>
    </dgm:pt>
    <dgm:pt modelId="{E66798FA-EE7A-4DB1-93CC-9FBD2BDE5B4D}">
      <dgm:prSet phldrT="[Texto]"/>
      <dgm:spPr/>
      <dgm:t>
        <a:bodyPr/>
        <a:lstStyle/>
        <a:p>
          <a:r>
            <a:rPr lang="es-419" dirty="0" smtClean="0"/>
            <a:t>La autora maneja el significado de las palabras en tres etapas</a:t>
          </a:r>
          <a:endParaRPr lang="es-ES" dirty="0"/>
        </a:p>
      </dgm:t>
    </dgm:pt>
    <dgm:pt modelId="{C82AB3F2-9725-4B8D-B1C2-27F1D2FD6750}" type="parTrans" cxnId="{A6E79591-3893-4D9E-9716-D63DD2C6B271}">
      <dgm:prSet/>
      <dgm:spPr/>
      <dgm:t>
        <a:bodyPr/>
        <a:lstStyle/>
        <a:p>
          <a:endParaRPr lang="es-ES"/>
        </a:p>
      </dgm:t>
    </dgm:pt>
    <dgm:pt modelId="{37DDFC7D-BE78-4C05-996A-0C483D0B7DE0}" type="sibTrans" cxnId="{A6E79591-3893-4D9E-9716-D63DD2C6B271}">
      <dgm:prSet/>
      <dgm:spPr/>
      <dgm:t>
        <a:bodyPr/>
        <a:lstStyle/>
        <a:p>
          <a:endParaRPr lang="es-ES"/>
        </a:p>
      </dgm:t>
    </dgm:pt>
    <dgm:pt modelId="{7CD0353D-2D1D-4A85-9C79-AAE29A64A2D5}">
      <dgm:prSet phldrT="[Texto]"/>
      <dgm:spPr/>
      <dgm:t>
        <a:bodyPr/>
        <a:lstStyle/>
        <a:p>
          <a:r>
            <a:rPr lang="es-419" dirty="0" smtClean="0"/>
            <a:t>Se encuentran vinculadas al desarrollo del desarrollo infantil.</a:t>
          </a:r>
          <a:endParaRPr lang="es-ES" dirty="0"/>
        </a:p>
      </dgm:t>
    </dgm:pt>
    <dgm:pt modelId="{F310E0B2-73E3-4525-BBA7-9251618350E3}" type="parTrans" cxnId="{DFE6905F-66A7-43ED-B704-EAEBFB604F21}">
      <dgm:prSet/>
      <dgm:spPr/>
      <dgm:t>
        <a:bodyPr/>
        <a:lstStyle/>
        <a:p>
          <a:endParaRPr lang="es-ES"/>
        </a:p>
      </dgm:t>
    </dgm:pt>
    <dgm:pt modelId="{01E671C7-8562-4CC7-87D9-C2AEE8D037C7}" type="sibTrans" cxnId="{DFE6905F-66A7-43ED-B704-EAEBFB604F21}">
      <dgm:prSet/>
      <dgm:spPr/>
      <dgm:t>
        <a:bodyPr/>
        <a:lstStyle/>
        <a:p>
          <a:endParaRPr lang="es-ES"/>
        </a:p>
      </dgm:t>
    </dgm:pt>
    <dgm:pt modelId="{4CAFD2EE-A1FA-424C-91A4-78346B8FEFCB}" type="pres">
      <dgm:prSet presAssocID="{26C0CA03-BC6A-4E4D-9C87-6F876DE78A4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C25BB85-64A3-4FE2-AFCE-71AEA9F36278}" type="pres">
      <dgm:prSet presAssocID="{E028BB45-AB0C-4036-9541-E3ADF5F6369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BE6BEE-0718-4073-A561-61421C921AEC}" type="pres">
      <dgm:prSet presAssocID="{FBAE41A4-9189-4A4C-BA53-695B7103A97E}" presName="sibTrans" presStyleLbl="sibTrans1D1" presStyleIdx="0" presStyleCnt="4"/>
      <dgm:spPr/>
      <dgm:t>
        <a:bodyPr/>
        <a:lstStyle/>
        <a:p>
          <a:endParaRPr lang="es-ES"/>
        </a:p>
      </dgm:t>
    </dgm:pt>
    <dgm:pt modelId="{63A17FFA-CF5F-4BDA-9519-5AAC5949A6F1}" type="pres">
      <dgm:prSet presAssocID="{FBAE41A4-9189-4A4C-BA53-695B7103A97E}" presName="connectorText" presStyleLbl="sibTrans1D1" presStyleIdx="0" presStyleCnt="4"/>
      <dgm:spPr/>
      <dgm:t>
        <a:bodyPr/>
        <a:lstStyle/>
        <a:p>
          <a:endParaRPr lang="es-ES"/>
        </a:p>
      </dgm:t>
    </dgm:pt>
    <dgm:pt modelId="{052FB326-2E08-49D5-9971-BA4954426B76}" type="pres">
      <dgm:prSet presAssocID="{2EAEA84C-3106-4B8B-854E-AAD1948E93C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BF4FC2-20E7-469A-8881-BD3A03D20774}" type="pres">
      <dgm:prSet presAssocID="{C439B098-F554-4C43-A4B8-A5DE094CB323}" presName="sibTrans" presStyleLbl="sibTrans1D1" presStyleIdx="1" presStyleCnt="4"/>
      <dgm:spPr/>
      <dgm:t>
        <a:bodyPr/>
        <a:lstStyle/>
        <a:p>
          <a:endParaRPr lang="es-ES"/>
        </a:p>
      </dgm:t>
    </dgm:pt>
    <dgm:pt modelId="{27EF38EE-EC35-4F71-B449-E1F6BC3ECC3D}" type="pres">
      <dgm:prSet presAssocID="{C439B098-F554-4C43-A4B8-A5DE094CB323}" presName="connectorText" presStyleLbl="sibTrans1D1" presStyleIdx="1" presStyleCnt="4"/>
      <dgm:spPr/>
      <dgm:t>
        <a:bodyPr/>
        <a:lstStyle/>
        <a:p>
          <a:endParaRPr lang="es-ES"/>
        </a:p>
      </dgm:t>
    </dgm:pt>
    <dgm:pt modelId="{3ADD72A5-4ACC-42FC-82A0-99C8717C97EC}" type="pres">
      <dgm:prSet presAssocID="{8CD735C0-17D5-4249-A143-9FA690DEA72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36411E-535E-4F34-A90A-4AD6D6D576E7}" type="pres">
      <dgm:prSet presAssocID="{DD7DDEB2-3F90-4414-BA4C-77A6A40AEA81}" presName="sibTrans" presStyleLbl="sibTrans1D1" presStyleIdx="2" presStyleCnt="4"/>
      <dgm:spPr/>
      <dgm:t>
        <a:bodyPr/>
        <a:lstStyle/>
        <a:p>
          <a:endParaRPr lang="es-ES"/>
        </a:p>
      </dgm:t>
    </dgm:pt>
    <dgm:pt modelId="{0B576E8C-A637-4464-AF0B-4D4C121769A8}" type="pres">
      <dgm:prSet presAssocID="{DD7DDEB2-3F90-4414-BA4C-77A6A40AEA81}" presName="connectorText" presStyleLbl="sibTrans1D1" presStyleIdx="2" presStyleCnt="4"/>
      <dgm:spPr/>
      <dgm:t>
        <a:bodyPr/>
        <a:lstStyle/>
        <a:p>
          <a:endParaRPr lang="es-ES"/>
        </a:p>
      </dgm:t>
    </dgm:pt>
    <dgm:pt modelId="{5DFC8433-61F3-4F0B-B94F-BD096A828A3F}" type="pres">
      <dgm:prSet presAssocID="{E66798FA-EE7A-4DB1-93CC-9FBD2BDE5B4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59E5EC-143E-4F8D-8A35-E05807D509B0}" type="pres">
      <dgm:prSet presAssocID="{37DDFC7D-BE78-4C05-996A-0C483D0B7DE0}" presName="sibTrans" presStyleLbl="sibTrans1D1" presStyleIdx="3" presStyleCnt="4"/>
      <dgm:spPr/>
      <dgm:t>
        <a:bodyPr/>
        <a:lstStyle/>
        <a:p>
          <a:endParaRPr lang="es-ES"/>
        </a:p>
      </dgm:t>
    </dgm:pt>
    <dgm:pt modelId="{30727EED-4495-45EF-B273-F64742C4BEF7}" type="pres">
      <dgm:prSet presAssocID="{37DDFC7D-BE78-4C05-996A-0C483D0B7DE0}" presName="connectorText" presStyleLbl="sibTrans1D1" presStyleIdx="3" presStyleCnt="4"/>
      <dgm:spPr/>
      <dgm:t>
        <a:bodyPr/>
        <a:lstStyle/>
        <a:p>
          <a:endParaRPr lang="es-ES"/>
        </a:p>
      </dgm:t>
    </dgm:pt>
    <dgm:pt modelId="{B8428250-4E51-416B-85D6-21E732892B04}" type="pres">
      <dgm:prSet presAssocID="{7CD0353D-2D1D-4A85-9C79-AAE29A64A2D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345177F-ED79-4B5B-BB36-4BAF24786A4F}" type="presOf" srcId="{DD7DDEB2-3F90-4414-BA4C-77A6A40AEA81}" destId="{C536411E-535E-4F34-A90A-4AD6D6D576E7}" srcOrd="0" destOrd="0" presId="urn:microsoft.com/office/officeart/2005/8/layout/bProcess3"/>
    <dgm:cxn modelId="{A6E79591-3893-4D9E-9716-D63DD2C6B271}" srcId="{26C0CA03-BC6A-4E4D-9C87-6F876DE78A42}" destId="{E66798FA-EE7A-4DB1-93CC-9FBD2BDE5B4D}" srcOrd="3" destOrd="0" parTransId="{C82AB3F2-9725-4B8D-B1C2-27F1D2FD6750}" sibTransId="{37DDFC7D-BE78-4C05-996A-0C483D0B7DE0}"/>
    <dgm:cxn modelId="{EC10DFD1-B106-4848-A31E-A672E182A759}" type="presOf" srcId="{26C0CA03-BC6A-4E4D-9C87-6F876DE78A42}" destId="{4CAFD2EE-A1FA-424C-91A4-78346B8FEFCB}" srcOrd="0" destOrd="0" presId="urn:microsoft.com/office/officeart/2005/8/layout/bProcess3"/>
    <dgm:cxn modelId="{99DEFBCC-22E3-4CA5-8676-75169E58598A}" type="presOf" srcId="{8CD735C0-17D5-4249-A143-9FA690DEA72F}" destId="{3ADD72A5-4ACC-42FC-82A0-99C8717C97EC}" srcOrd="0" destOrd="0" presId="urn:microsoft.com/office/officeart/2005/8/layout/bProcess3"/>
    <dgm:cxn modelId="{0ACF353A-C7CD-441C-8D64-42E5F43D7B46}" type="presOf" srcId="{37DDFC7D-BE78-4C05-996A-0C483D0B7DE0}" destId="{30727EED-4495-45EF-B273-F64742C4BEF7}" srcOrd="1" destOrd="0" presId="urn:microsoft.com/office/officeart/2005/8/layout/bProcess3"/>
    <dgm:cxn modelId="{F63D23D7-3E21-4CA9-B389-3F7B21710710}" type="presOf" srcId="{2EAEA84C-3106-4B8B-854E-AAD1948E93C7}" destId="{052FB326-2E08-49D5-9971-BA4954426B76}" srcOrd="0" destOrd="0" presId="urn:microsoft.com/office/officeart/2005/8/layout/bProcess3"/>
    <dgm:cxn modelId="{1E8F2B1B-CEEA-4CEF-B57A-A5625B11BE11}" type="presOf" srcId="{37DDFC7D-BE78-4C05-996A-0C483D0B7DE0}" destId="{6759E5EC-143E-4F8D-8A35-E05807D509B0}" srcOrd="0" destOrd="0" presId="urn:microsoft.com/office/officeart/2005/8/layout/bProcess3"/>
    <dgm:cxn modelId="{DFE6905F-66A7-43ED-B704-EAEBFB604F21}" srcId="{26C0CA03-BC6A-4E4D-9C87-6F876DE78A42}" destId="{7CD0353D-2D1D-4A85-9C79-AAE29A64A2D5}" srcOrd="4" destOrd="0" parTransId="{F310E0B2-73E3-4525-BBA7-9251618350E3}" sibTransId="{01E671C7-8562-4CC7-87D9-C2AEE8D037C7}"/>
    <dgm:cxn modelId="{288C3F4E-4DB4-4E52-BFEE-F2BDD50F1070}" srcId="{26C0CA03-BC6A-4E4D-9C87-6F876DE78A42}" destId="{8CD735C0-17D5-4249-A143-9FA690DEA72F}" srcOrd="2" destOrd="0" parTransId="{60D7F46D-4ABB-43C6-93FC-161B8A22AAF1}" sibTransId="{DD7DDEB2-3F90-4414-BA4C-77A6A40AEA81}"/>
    <dgm:cxn modelId="{FCC39E99-F413-409F-8EF4-4C6C4A56EF69}" type="presOf" srcId="{E66798FA-EE7A-4DB1-93CC-9FBD2BDE5B4D}" destId="{5DFC8433-61F3-4F0B-B94F-BD096A828A3F}" srcOrd="0" destOrd="0" presId="urn:microsoft.com/office/officeart/2005/8/layout/bProcess3"/>
    <dgm:cxn modelId="{EAE41D5D-D60B-4F71-8510-1A569E451CA9}" type="presOf" srcId="{C439B098-F554-4C43-A4B8-A5DE094CB323}" destId="{DEBF4FC2-20E7-469A-8881-BD3A03D20774}" srcOrd="0" destOrd="0" presId="urn:microsoft.com/office/officeart/2005/8/layout/bProcess3"/>
    <dgm:cxn modelId="{F33BCF50-0734-432A-BE50-6687D61FF974}" srcId="{26C0CA03-BC6A-4E4D-9C87-6F876DE78A42}" destId="{E028BB45-AB0C-4036-9541-E3ADF5F63696}" srcOrd="0" destOrd="0" parTransId="{590C99E9-A125-4EC2-A0F0-8384F7257AD1}" sibTransId="{FBAE41A4-9189-4A4C-BA53-695B7103A97E}"/>
    <dgm:cxn modelId="{4401D37D-9FF7-48DA-8A1A-ED578E18CC59}" srcId="{26C0CA03-BC6A-4E4D-9C87-6F876DE78A42}" destId="{2EAEA84C-3106-4B8B-854E-AAD1948E93C7}" srcOrd="1" destOrd="0" parTransId="{2F4EFBA9-C9A7-4239-8CA0-1E62D22786CD}" sibTransId="{C439B098-F554-4C43-A4B8-A5DE094CB323}"/>
    <dgm:cxn modelId="{63EF8BB7-1FEA-48D1-B9D7-04D60AC79519}" type="presOf" srcId="{DD7DDEB2-3F90-4414-BA4C-77A6A40AEA81}" destId="{0B576E8C-A637-4464-AF0B-4D4C121769A8}" srcOrd="1" destOrd="0" presId="urn:microsoft.com/office/officeart/2005/8/layout/bProcess3"/>
    <dgm:cxn modelId="{A7FC3BB0-789D-4A2B-ACF8-D11CE170F9E4}" type="presOf" srcId="{C439B098-F554-4C43-A4B8-A5DE094CB323}" destId="{27EF38EE-EC35-4F71-B449-E1F6BC3ECC3D}" srcOrd="1" destOrd="0" presId="urn:microsoft.com/office/officeart/2005/8/layout/bProcess3"/>
    <dgm:cxn modelId="{AE3A5012-B6A3-4D7A-A9E1-B7841C07CC5F}" type="presOf" srcId="{FBAE41A4-9189-4A4C-BA53-695B7103A97E}" destId="{63A17FFA-CF5F-4BDA-9519-5AAC5949A6F1}" srcOrd="1" destOrd="0" presId="urn:microsoft.com/office/officeart/2005/8/layout/bProcess3"/>
    <dgm:cxn modelId="{72A1EA29-0004-4D4F-9E3D-8AAFCFA2D22F}" type="presOf" srcId="{FBAE41A4-9189-4A4C-BA53-695B7103A97E}" destId="{01BE6BEE-0718-4073-A561-61421C921AEC}" srcOrd="0" destOrd="0" presId="urn:microsoft.com/office/officeart/2005/8/layout/bProcess3"/>
    <dgm:cxn modelId="{DA43D026-D86C-48EA-88EC-B4F5013304E0}" type="presOf" srcId="{E028BB45-AB0C-4036-9541-E3ADF5F63696}" destId="{FC25BB85-64A3-4FE2-AFCE-71AEA9F36278}" srcOrd="0" destOrd="0" presId="urn:microsoft.com/office/officeart/2005/8/layout/bProcess3"/>
    <dgm:cxn modelId="{D1F812F1-8CC4-43B5-8870-42E92E506E28}" type="presOf" srcId="{7CD0353D-2D1D-4A85-9C79-AAE29A64A2D5}" destId="{B8428250-4E51-416B-85D6-21E732892B04}" srcOrd="0" destOrd="0" presId="urn:microsoft.com/office/officeart/2005/8/layout/bProcess3"/>
    <dgm:cxn modelId="{5C0839A9-C017-4C4E-A990-C523674C6620}" type="presParOf" srcId="{4CAFD2EE-A1FA-424C-91A4-78346B8FEFCB}" destId="{FC25BB85-64A3-4FE2-AFCE-71AEA9F36278}" srcOrd="0" destOrd="0" presId="urn:microsoft.com/office/officeart/2005/8/layout/bProcess3"/>
    <dgm:cxn modelId="{E1E8C86B-7BDD-4DE6-851E-A452CE7DA088}" type="presParOf" srcId="{4CAFD2EE-A1FA-424C-91A4-78346B8FEFCB}" destId="{01BE6BEE-0718-4073-A561-61421C921AEC}" srcOrd="1" destOrd="0" presId="urn:microsoft.com/office/officeart/2005/8/layout/bProcess3"/>
    <dgm:cxn modelId="{4D135B89-236D-4D5E-9C3E-D55FF2497F0E}" type="presParOf" srcId="{01BE6BEE-0718-4073-A561-61421C921AEC}" destId="{63A17FFA-CF5F-4BDA-9519-5AAC5949A6F1}" srcOrd="0" destOrd="0" presId="urn:microsoft.com/office/officeart/2005/8/layout/bProcess3"/>
    <dgm:cxn modelId="{F77D47FD-683B-4191-AF77-36B2A953CA4F}" type="presParOf" srcId="{4CAFD2EE-A1FA-424C-91A4-78346B8FEFCB}" destId="{052FB326-2E08-49D5-9971-BA4954426B76}" srcOrd="2" destOrd="0" presId="urn:microsoft.com/office/officeart/2005/8/layout/bProcess3"/>
    <dgm:cxn modelId="{F9B82151-DC37-44C8-BA72-AC70EDC73571}" type="presParOf" srcId="{4CAFD2EE-A1FA-424C-91A4-78346B8FEFCB}" destId="{DEBF4FC2-20E7-469A-8881-BD3A03D20774}" srcOrd="3" destOrd="0" presId="urn:microsoft.com/office/officeart/2005/8/layout/bProcess3"/>
    <dgm:cxn modelId="{D55B4BE9-696A-4B33-819C-FC484E746C43}" type="presParOf" srcId="{DEBF4FC2-20E7-469A-8881-BD3A03D20774}" destId="{27EF38EE-EC35-4F71-B449-E1F6BC3ECC3D}" srcOrd="0" destOrd="0" presId="urn:microsoft.com/office/officeart/2005/8/layout/bProcess3"/>
    <dgm:cxn modelId="{383B1419-FCB6-4C50-ADED-9EE4A10C3644}" type="presParOf" srcId="{4CAFD2EE-A1FA-424C-91A4-78346B8FEFCB}" destId="{3ADD72A5-4ACC-42FC-82A0-99C8717C97EC}" srcOrd="4" destOrd="0" presId="urn:microsoft.com/office/officeart/2005/8/layout/bProcess3"/>
    <dgm:cxn modelId="{F6FA0CA3-2798-4011-A2B2-6436EFC73568}" type="presParOf" srcId="{4CAFD2EE-A1FA-424C-91A4-78346B8FEFCB}" destId="{C536411E-535E-4F34-A90A-4AD6D6D576E7}" srcOrd="5" destOrd="0" presId="urn:microsoft.com/office/officeart/2005/8/layout/bProcess3"/>
    <dgm:cxn modelId="{151F97B2-B33F-492A-87FE-04D5D19D5651}" type="presParOf" srcId="{C536411E-535E-4F34-A90A-4AD6D6D576E7}" destId="{0B576E8C-A637-4464-AF0B-4D4C121769A8}" srcOrd="0" destOrd="0" presId="urn:microsoft.com/office/officeart/2005/8/layout/bProcess3"/>
    <dgm:cxn modelId="{111A7C2A-85B5-4D3C-A9DA-C7A870BAB135}" type="presParOf" srcId="{4CAFD2EE-A1FA-424C-91A4-78346B8FEFCB}" destId="{5DFC8433-61F3-4F0B-B94F-BD096A828A3F}" srcOrd="6" destOrd="0" presId="urn:microsoft.com/office/officeart/2005/8/layout/bProcess3"/>
    <dgm:cxn modelId="{DD66763A-F5F2-4023-BC67-82B197B40ADC}" type="presParOf" srcId="{4CAFD2EE-A1FA-424C-91A4-78346B8FEFCB}" destId="{6759E5EC-143E-4F8D-8A35-E05807D509B0}" srcOrd="7" destOrd="0" presId="urn:microsoft.com/office/officeart/2005/8/layout/bProcess3"/>
    <dgm:cxn modelId="{B31614D3-8D77-4AAA-BB2C-B697FCCC1B49}" type="presParOf" srcId="{6759E5EC-143E-4F8D-8A35-E05807D509B0}" destId="{30727EED-4495-45EF-B273-F64742C4BEF7}" srcOrd="0" destOrd="0" presId="urn:microsoft.com/office/officeart/2005/8/layout/bProcess3"/>
    <dgm:cxn modelId="{B7AD9B0C-CDBE-4C24-8145-D80DB2736810}" type="presParOf" srcId="{4CAFD2EE-A1FA-424C-91A4-78346B8FEFCB}" destId="{B8428250-4E51-416B-85D6-21E732892B04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5B60020-35A5-405F-BFD1-0CC51391687B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414C9E2E-A0A5-4F2A-AE8B-487C8A3E793B}">
      <dgm:prSet phldrT="[Texto]"/>
      <dgm:spPr/>
      <dgm:t>
        <a:bodyPr/>
        <a:lstStyle/>
        <a:p>
          <a:r>
            <a:rPr lang="es-419" b="0" dirty="0" smtClean="0"/>
            <a:t>La etapa de la referencia </a:t>
          </a:r>
        </a:p>
        <a:p>
          <a:r>
            <a:rPr lang="es-419" dirty="0" smtClean="0"/>
            <a:t>El niño asocia una palabra a un objeto en particular </a:t>
          </a:r>
          <a:endParaRPr lang="es-ES" dirty="0"/>
        </a:p>
      </dgm:t>
    </dgm:pt>
    <dgm:pt modelId="{DC35FE95-36B7-40F1-8829-5B946A48225F}" type="parTrans" cxnId="{B0C8AEE2-5538-402E-A582-CA0D62E1C258}">
      <dgm:prSet/>
      <dgm:spPr/>
      <dgm:t>
        <a:bodyPr/>
        <a:lstStyle/>
        <a:p>
          <a:endParaRPr lang="es-ES"/>
        </a:p>
      </dgm:t>
    </dgm:pt>
    <dgm:pt modelId="{72F13895-ACB7-467F-AB9B-4E565141DF0F}" type="sibTrans" cxnId="{B0C8AEE2-5538-402E-A582-CA0D62E1C258}">
      <dgm:prSet/>
      <dgm:spPr/>
      <dgm:t>
        <a:bodyPr/>
        <a:lstStyle/>
        <a:p>
          <a:endParaRPr lang="es-ES"/>
        </a:p>
      </dgm:t>
    </dgm:pt>
    <dgm:pt modelId="{94A7AC45-BA61-4F3D-9DC3-9B539008A9C0}">
      <dgm:prSet phldrT="[Texto]"/>
      <dgm:spPr/>
      <dgm:t>
        <a:bodyPr/>
        <a:lstStyle/>
        <a:p>
          <a:r>
            <a:rPr lang="es-419" b="1" dirty="0" smtClean="0">
              <a:solidFill>
                <a:schemeClr val="tx1"/>
              </a:solidFill>
            </a:rPr>
            <a:t>La etapa de la denotación </a:t>
          </a:r>
        </a:p>
        <a:p>
          <a:r>
            <a:rPr lang="es-419" dirty="0" smtClean="0"/>
            <a:t>Los niños elaboran sus conceptos iniciales a partir de las características perceptivas de los referentes (forma, color, movimiento)</a:t>
          </a:r>
          <a:endParaRPr lang="es-ES" dirty="0"/>
        </a:p>
      </dgm:t>
    </dgm:pt>
    <dgm:pt modelId="{240F55F8-9C05-46ED-87B1-5A7A841070E1}" type="parTrans" cxnId="{44657FA2-1334-4667-8F13-85398E9D27E3}">
      <dgm:prSet/>
      <dgm:spPr/>
      <dgm:t>
        <a:bodyPr/>
        <a:lstStyle/>
        <a:p>
          <a:endParaRPr lang="es-ES"/>
        </a:p>
      </dgm:t>
    </dgm:pt>
    <dgm:pt modelId="{1D750B0A-6A0A-432E-A6DC-33C14DB98FAB}" type="sibTrans" cxnId="{44657FA2-1334-4667-8F13-85398E9D27E3}">
      <dgm:prSet/>
      <dgm:spPr/>
      <dgm:t>
        <a:bodyPr/>
        <a:lstStyle/>
        <a:p>
          <a:endParaRPr lang="es-ES"/>
        </a:p>
      </dgm:t>
    </dgm:pt>
    <dgm:pt modelId="{95E9A785-0B2A-4F8B-845D-9874876F3B7B}">
      <dgm:prSet phldrT="[Texto]"/>
      <dgm:spPr/>
      <dgm:t>
        <a:bodyPr/>
        <a:lstStyle/>
        <a:p>
          <a:r>
            <a:rPr lang="es-419" b="1" dirty="0" smtClean="0">
              <a:solidFill>
                <a:schemeClr val="tx1"/>
              </a:solidFill>
            </a:rPr>
            <a:t>La etapa del sentido</a:t>
          </a:r>
        </a:p>
        <a:p>
          <a:r>
            <a:rPr lang="es-419" dirty="0" err="1" smtClean="0"/>
            <a:t>Asociacion</a:t>
          </a:r>
          <a:r>
            <a:rPr lang="es-419" dirty="0" smtClean="0"/>
            <a:t> de palabras en que los niños establecen relaciones de términos de contraste</a:t>
          </a:r>
        </a:p>
        <a:p>
          <a:r>
            <a:rPr lang="es-419" dirty="0" smtClean="0"/>
            <a:t>Ejemplo</a:t>
          </a:r>
        </a:p>
        <a:p>
          <a:r>
            <a:rPr lang="es-419" dirty="0" smtClean="0"/>
            <a:t>Perro-gato</a:t>
          </a:r>
        </a:p>
        <a:p>
          <a:r>
            <a:rPr lang="es-419" dirty="0" smtClean="0"/>
            <a:t>Noche-día </a:t>
          </a:r>
          <a:endParaRPr lang="es-ES" dirty="0"/>
        </a:p>
      </dgm:t>
    </dgm:pt>
    <dgm:pt modelId="{B5DA13F4-E973-4664-9FD8-9DA244962EF3}" type="parTrans" cxnId="{C55801FD-555A-4283-8481-4BD86D534E1B}">
      <dgm:prSet/>
      <dgm:spPr/>
      <dgm:t>
        <a:bodyPr/>
        <a:lstStyle/>
        <a:p>
          <a:endParaRPr lang="es-ES"/>
        </a:p>
      </dgm:t>
    </dgm:pt>
    <dgm:pt modelId="{15008919-236B-4FBC-B162-123965AC3520}" type="sibTrans" cxnId="{C55801FD-555A-4283-8481-4BD86D534E1B}">
      <dgm:prSet/>
      <dgm:spPr/>
      <dgm:t>
        <a:bodyPr/>
        <a:lstStyle/>
        <a:p>
          <a:endParaRPr lang="es-ES"/>
        </a:p>
      </dgm:t>
    </dgm:pt>
    <dgm:pt modelId="{2349C5CF-83E4-43C1-A50D-7324E20B354F}" type="pres">
      <dgm:prSet presAssocID="{A5B60020-35A5-405F-BFD1-0CC51391687B}" presName="CompostProcess" presStyleCnt="0">
        <dgm:presLayoutVars>
          <dgm:dir/>
          <dgm:resizeHandles val="exact"/>
        </dgm:presLayoutVars>
      </dgm:prSet>
      <dgm:spPr/>
    </dgm:pt>
    <dgm:pt modelId="{E3972700-A5EE-4A77-8FFC-04D6CB6F478C}" type="pres">
      <dgm:prSet presAssocID="{A5B60020-35A5-405F-BFD1-0CC51391687B}" presName="arrow" presStyleLbl="bgShp" presStyleIdx="0" presStyleCnt="1"/>
      <dgm:spPr/>
    </dgm:pt>
    <dgm:pt modelId="{F9B4DD51-8608-4E78-9357-DD2D56F9068C}" type="pres">
      <dgm:prSet presAssocID="{A5B60020-35A5-405F-BFD1-0CC51391687B}" presName="linearProcess" presStyleCnt="0"/>
      <dgm:spPr/>
    </dgm:pt>
    <dgm:pt modelId="{E49D5D5D-3891-4F28-A059-3FFDB8574032}" type="pres">
      <dgm:prSet presAssocID="{414C9E2E-A0A5-4F2A-AE8B-487C8A3E793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CA83C9-98C3-4ECE-9195-0A204E696302}" type="pres">
      <dgm:prSet presAssocID="{72F13895-ACB7-467F-AB9B-4E565141DF0F}" presName="sibTrans" presStyleCnt="0"/>
      <dgm:spPr/>
    </dgm:pt>
    <dgm:pt modelId="{D66391F1-3FE0-4DFE-9840-0D340210B744}" type="pres">
      <dgm:prSet presAssocID="{94A7AC45-BA61-4F3D-9DC3-9B539008A9C0}" presName="textNode" presStyleLbl="node1" presStyleIdx="1" presStyleCnt="3" custScaleY="1222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F0EECB-96EB-42BE-8F76-9F2B23BAC92F}" type="pres">
      <dgm:prSet presAssocID="{1D750B0A-6A0A-432E-A6DC-33C14DB98FAB}" presName="sibTrans" presStyleCnt="0"/>
      <dgm:spPr/>
    </dgm:pt>
    <dgm:pt modelId="{6D2E6FCD-FFB2-4AC7-BE04-AA189AB14435}" type="pres">
      <dgm:prSet presAssocID="{95E9A785-0B2A-4F8B-845D-9874876F3B7B}" presName="textNode" presStyleLbl="node1" presStyleIdx="2" presStyleCnt="3" custScaleY="1333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FCDA9DC-6721-44AE-8162-B38045BDFA54}" type="presOf" srcId="{94A7AC45-BA61-4F3D-9DC3-9B539008A9C0}" destId="{D66391F1-3FE0-4DFE-9840-0D340210B744}" srcOrd="0" destOrd="0" presId="urn:microsoft.com/office/officeart/2005/8/layout/hProcess9"/>
    <dgm:cxn modelId="{C55801FD-555A-4283-8481-4BD86D534E1B}" srcId="{A5B60020-35A5-405F-BFD1-0CC51391687B}" destId="{95E9A785-0B2A-4F8B-845D-9874876F3B7B}" srcOrd="2" destOrd="0" parTransId="{B5DA13F4-E973-4664-9FD8-9DA244962EF3}" sibTransId="{15008919-236B-4FBC-B162-123965AC3520}"/>
    <dgm:cxn modelId="{5D45E6F4-640B-42CA-A9A1-2DEF28068662}" type="presOf" srcId="{95E9A785-0B2A-4F8B-845D-9874876F3B7B}" destId="{6D2E6FCD-FFB2-4AC7-BE04-AA189AB14435}" srcOrd="0" destOrd="0" presId="urn:microsoft.com/office/officeart/2005/8/layout/hProcess9"/>
    <dgm:cxn modelId="{B846AF0E-2933-4A3B-AC97-52269D6CFF1E}" type="presOf" srcId="{A5B60020-35A5-405F-BFD1-0CC51391687B}" destId="{2349C5CF-83E4-43C1-A50D-7324E20B354F}" srcOrd="0" destOrd="0" presId="urn:microsoft.com/office/officeart/2005/8/layout/hProcess9"/>
    <dgm:cxn modelId="{B0C8AEE2-5538-402E-A582-CA0D62E1C258}" srcId="{A5B60020-35A5-405F-BFD1-0CC51391687B}" destId="{414C9E2E-A0A5-4F2A-AE8B-487C8A3E793B}" srcOrd="0" destOrd="0" parTransId="{DC35FE95-36B7-40F1-8829-5B946A48225F}" sibTransId="{72F13895-ACB7-467F-AB9B-4E565141DF0F}"/>
    <dgm:cxn modelId="{44657FA2-1334-4667-8F13-85398E9D27E3}" srcId="{A5B60020-35A5-405F-BFD1-0CC51391687B}" destId="{94A7AC45-BA61-4F3D-9DC3-9B539008A9C0}" srcOrd="1" destOrd="0" parTransId="{240F55F8-9C05-46ED-87B1-5A7A841070E1}" sibTransId="{1D750B0A-6A0A-432E-A6DC-33C14DB98FAB}"/>
    <dgm:cxn modelId="{779D25E3-6BBF-47F1-9069-07470865946B}" type="presOf" srcId="{414C9E2E-A0A5-4F2A-AE8B-487C8A3E793B}" destId="{E49D5D5D-3891-4F28-A059-3FFDB8574032}" srcOrd="0" destOrd="0" presId="urn:microsoft.com/office/officeart/2005/8/layout/hProcess9"/>
    <dgm:cxn modelId="{4C56BC00-61B0-492F-A028-A3C7B890529E}" type="presParOf" srcId="{2349C5CF-83E4-43C1-A50D-7324E20B354F}" destId="{E3972700-A5EE-4A77-8FFC-04D6CB6F478C}" srcOrd="0" destOrd="0" presId="urn:microsoft.com/office/officeart/2005/8/layout/hProcess9"/>
    <dgm:cxn modelId="{33137D62-4C04-4E21-AC7A-0E8F2A45E192}" type="presParOf" srcId="{2349C5CF-83E4-43C1-A50D-7324E20B354F}" destId="{F9B4DD51-8608-4E78-9357-DD2D56F9068C}" srcOrd="1" destOrd="0" presId="urn:microsoft.com/office/officeart/2005/8/layout/hProcess9"/>
    <dgm:cxn modelId="{4F930590-CCE2-40A7-B39A-135D7B0D8F28}" type="presParOf" srcId="{F9B4DD51-8608-4E78-9357-DD2D56F9068C}" destId="{E49D5D5D-3891-4F28-A059-3FFDB8574032}" srcOrd="0" destOrd="0" presId="urn:microsoft.com/office/officeart/2005/8/layout/hProcess9"/>
    <dgm:cxn modelId="{6FFD6C66-71F4-48BC-92A9-21931A6DD924}" type="presParOf" srcId="{F9B4DD51-8608-4E78-9357-DD2D56F9068C}" destId="{D1CA83C9-98C3-4ECE-9195-0A204E696302}" srcOrd="1" destOrd="0" presId="urn:microsoft.com/office/officeart/2005/8/layout/hProcess9"/>
    <dgm:cxn modelId="{A960F3CB-D52D-4922-8E85-8DD20362BC79}" type="presParOf" srcId="{F9B4DD51-8608-4E78-9357-DD2D56F9068C}" destId="{D66391F1-3FE0-4DFE-9840-0D340210B744}" srcOrd="2" destOrd="0" presId="urn:microsoft.com/office/officeart/2005/8/layout/hProcess9"/>
    <dgm:cxn modelId="{B24D5A9A-0B70-4CC0-808E-AAD49E6BE552}" type="presParOf" srcId="{F9B4DD51-8608-4E78-9357-DD2D56F9068C}" destId="{0AF0EECB-96EB-42BE-8F76-9F2B23BAC92F}" srcOrd="3" destOrd="0" presId="urn:microsoft.com/office/officeart/2005/8/layout/hProcess9"/>
    <dgm:cxn modelId="{E254D922-125B-4692-B654-69EC2F3285CC}" type="presParOf" srcId="{F9B4DD51-8608-4E78-9357-DD2D56F9068C}" destId="{6D2E6FCD-FFB2-4AC7-BE04-AA189AB1443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EB9D8-3ACE-49E4-B820-97517276F7F7}">
      <dsp:nvSpPr>
        <dsp:cNvPr id="0" name=""/>
        <dsp:cNvSpPr/>
      </dsp:nvSpPr>
      <dsp:spPr>
        <a:xfrm rot="5400000">
          <a:off x="460196" y="3140203"/>
          <a:ext cx="1169300" cy="1945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46BCB-272A-4FF3-8205-B29842D16540}">
      <dsp:nvSpPr>
        <dsp:cNvPr id="0" name=""/>
        <dsp:cNvSpPr/>
      </dsp:nvSpPr>
      <dsp:spPr>
        <a:xfrm>
          <a:off x="349103" y="3709323"/>
          <a:ext cx="1756579" cy="2596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entury Gothic" panose="020B0502020202020204" pitchFamily="34" charset="0"/>
            </a:rPr>
            <a:t>A los 2 años los niños aprenden las palabras de forma muy lenta y gradual</a:t>
          </a:r>
          <a:endParaRPr lang="es-MX" sz="2000" kern="1200" dirty="0"/>
        </a:p>
      </dsp:txBody>
      <dsp:txXfrm>
        <a:off x="349103" y="3709323"/>
        <a:ext cx="1756579" cy="2596564"/>
      </dsp:txXfrm>
    </dsp:sp>
    <dsp:sp modelId="{CAFC08E9-C43C-4BEE-8ED0-82C0423F9544}">
      <dsp:nvSpPr>
        <dsp:cNvPr id="0" name=""/>
        <dsp:cNvSpPr/>
      </dsp:nvSpPr>
      <dsp:spPr>
        <a:xfrm>
          <a:off x="1774253" y="3513147"/>
          <a:ext cx="331430" cy="331430"/>
        </a:xfrm>
        <a:prstGeom prst="triangle">
          <a:avLst>
            <a:gd name="adj" fmla="val 100000"/>
          </a:avLst>
        </a:prstGeom>
        <a:solidFill>
          <a:schemeClr val="accent4">
            <a:hueOff val="3067212"/>
            <a:satOff val="-759"/>
            <a:lumOff val="1536"/>
            <a:alphaOff val="0"/>
          </a:schemeClr>
        </a:solidFill>
        <a:ln w="19050" cap="rnd" cmpd="sng" algn="ctr">
          <a:solidFill>
            <a:schemeClr val="accent4">
              <a:hueOff val="3067212"/>
              <a:satOff val="-759"/>
              <a:lumOff val="15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1A000-0EBC-4079-84BC-923E5D5BFC31}">
      <dsp:nvSpPr>
        <dsp:cNvPr id="0" name=""/>
        <dsp:cNvSpPr/>
      </dsp:nvSpPr>
      <dsp:spPr>
        <a:xfrm rot="5400000">
          <a:off x="2764458" y="1267993"/>
          <a:ext cx="1169300" cy="1945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6134423"/>
            <a:satOff val="-1518"/>
            <a:lumOff val="3072"/>
            <a:alphaOff val="0"/>
          </a:schemeClr>
        </a:solidFill>
        <a:ln w="19050" cap="rnd" cmpd="sng" algn="ctr">
          <a:solidFill>
            <a:schemeClr val="accent4">
              <a:hueOff val="6134423"/>
              <a:satOff val="-1518"/>
              <a:lumOff val="30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37C4-4C77-4FA4-AA9C-556B667E9B4A}">
      <dsp:nvSpPr>
        <dsp:cNvPr id="0" name=""/>
        <dsp:cNvSpPr/>
      </dsp:nvSpPr>
      <dsp:spPr>
        <a:xfrm>
          <a:off x="2499500" y="1803414"/>
          <a:ext cx="1756579" cy="3441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latin typeface="Century Gothic" panose="020B0502020202020204" pitchFamily="34" charset="0"/>
            </a:rPr>
            <a:t>Nelson (1973) y Benedict (1979) apuntan que el aprendizaje de las palabras comienzan a acelerarse cuando el caso del léxico los niños se aproxime a las 50 palabras </a:t>
          </a:r>
          <a:endParaRPr lang="es-MX" sz="1800" kern="1200" dirty="0"/>
        </a:p>
      </dsp:txBody>
      <dsp:txXfrm>
        <a:off x="2499500" y="1803414"/>
        <a:ext cx="1756579" cy="3441946"/>
      </dsp:txXfrm>
    </dsp:sp>
    <dsp:sp modelId="{221FCE9E-0AB9-4B16-A457-EE35E6D1AFB1}">
      <dsp:nvSpPr>
        <dsp:cNvPr id="0" name=""/>
        <dsp:cNvSpPr/>
      </dsp:nvSpPr>
      <dsp:spPr>
        <a:xfrm>
          <a:off x="3924650" y="2029928"/>
          <a:ext cx="331430" cy="331430"/>
        </a:xfrm>
        <a:prstGeom prst="triangle">
          <a:avLst>
            <a:gd name="adj" fmla="val 100000"/>
          </a:avLst>
        </a:prstGeom>
        <a:solidFill>
          <a:schemeClr val="accent4">
            <a:hueOff val="9201635"/>
            <a:satOff val="-2277"/>
            <a:lumOff val="4608"/>
            <a:alphaOff val="0"/>
          </a:schemeClr>
        </a:solidFill>
        <a:ln w="19050" cap="rnd" cmpd="sng" algn="ctr">
          <a:solidFill>
            <a:schemeClr val="accent4">
              <a:hueOff val="9201635"/>
              <a:satOff val="-2277"/>
              <a:lumOff val="4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8106A-CF20-4A23-8D6E-536FDA8E4CA9}">
      <dsp:nvSpPr>
        <dsp:cNvPr id="0" name=""/>
        <dsp:cNvSpPr/>
      </dsp:nvSpPr>
      <dsp:spPr>
        <a:xfrm rot="5400000">
          <a:off x="4780680" y="187868"/>
          <a:ext cx="1169300" cy="1945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2268846"/>
            <a:satOff val="-3037"/>
            <a:lumOff val="6144"/>
            <a:alphaOff val="0"/>
          </a:schemeClr>
        </a:solidFill>
        <a:ln w="19050" cap="rnd" cmpd="sng" algn="ctr">
          <a:solidFill>
            <a:schemeClr val="accent4">
              <a:hueOff val="12268846"/>
              <a:satOff val="-3037"/>
              <a:lumOff val="61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72A12-9A33-4BDD-8940-D7F3E3292D5D}">
      <dsp:nvSpPr>
        <dsp:cNvPr id="0" name=""/>
        <dsp:cNvSpPr/>
      </dsp:nvSpPr>
      <dsp:spPr>
        <a:xfrm>
          <a:off x="4654183" y="597593"/>
          <a:ext cx="1756579" cy="2885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>
              <a:latin typeface="Century Gothic" panose="020B0502020202020204" pitchFamily="34" charset="0"/>
            </a:rPr>
            <a:t>McShane</a:t>
          </a:r>
          <a:r>
            <a:rPr lang="es-MX" sz="1800" kern="1200" dirty="0" smtClean="0">
              <a:latin typeface="Century Gothic" panose="020B0502020202020204" pitchFamily="34" charset="0"/>
            </a:rPr>
            <a:t> (1979) considera que el avance en el aprendizaje de palabras se produce </a:t>
          </a:r>
          <a:r>
            <a:rPr lang="es-MX" sz="1800" kern="1200" dirty="0" err="1" smtClean="0">
              <a:latin typeface="Century Gothic" panose="020B0502020202020204" pitchFamily="34" charset="0"/>
            </a:rPr>
            <a:t>pore</a:t>
          </a:r>
          <a:r>
            <a:rPr lang="es-MX" sz="1800" kern="1200" dirty="0" smtClean="0">
              <a:latin typeface="Century Gothic" panose="020B0502020202020204" pitchFamily="34" charset="0"/>
            </a:rPr>
            <a:t> ha tenido  lugar “el descubrimiento del nombre</a:t>
          </a:r>
          <a:endParaRPr lang="es-MX" sz="1800" kern="1200" dirty="0"/>
        </a:p>
      </dsp:txBody>
      <dsp:txXfrm>
        <a:off x="4654183" y="597593"/>
        <a:ext cx="1756579" cy="2885035"/>
      </dsp:txXfrm>
    </dsp:sp>
    <dsp:sp modelId="{58582582-657C-4BFE-9CD9-27E4CA653FC8}">
      <dsp:nvSpPr>
        <dsp:cNvPr id="0" name=""/>
        <dsp:cNvSpPr/>
      </dsp:nvSpPr>
      <dsp:spPr>
        <a:xfrm>
          <a:off x="6075046" y="598651"/>
          <a:ext cx="331430" cy="331430"/>
        </a:xfrm>
        <a:prstGeom prst="triangle">
          <a:avLst>
            <a:gd name="adj" fmla="val 100000"/>
          </a:avLst>
        </a:prstGeom>
        <a:solidFill>
          <a:schemeClr val="accent4">
            <a:hueOff val="15336058"/>
            <a:satOff val="-3796"/>
            <a:lumOff val="7680"/>
            <a:alphaOff val="0"/>
          </a:schemeClr>
        </a:solidFill>
        <a:ln w="19050" cap="rnd" cmpd="sng" algn="ctr">
          <a:solidFill>
            <a:schemeClr val="accent4">
              <a:hueOff val="15336058"/>
              <a:satOff val="-3796"/>
              <a:lumOff val="7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115ED-BA55-47AE-A5AB-CCD753070899}">
      <dsp:nvSpPr>
        <dsp:cNvPr id="0" name=""/>
        <dsp:cNvSpPr/>
      </dsp:nvSpPr>
      <dsp:spPr>
        <a:xfrm rot="5400000">
          <a:off x="6940922" y="-460196"/>
          <a:ext cx="1169300" cy="194568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accent4">
              <a:hueOff val="18403270"/>
              <a:satOff val="-4555"/>
              <a:lumOff val="9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55004-E531-4DA1-9563-F99BD2B77DB1}">
      <dsp:nvSpPr>
        <dsp:cNvPr id="0" name=""/>
        <dsp:cNvSpPr/>
      </dsp:nvSpPr>
      <dsp:spPr>
        <a:xfrm>
          <a:off x="6738128" y="0"/>
          <a:ext cx="1756579" cy="2327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smtClean="0">
              <a:latin typeface="Century Gothic" panose="020B0502020202020204" pitchFamily="34" charset="0"/>
            </a:rPr>
            <a:t>En la etapa preléxica las palabras solo tienen una función instrumental</a:t>
          </a:r>
          <a:endParaRPr lang="es-MX" sz="2100" kern="1200" dirty="0" smtClean="0">
            <a:latin typeface="Century Gothic" panose="020B0502020202020204" pitchFamily="34" charset="0"/>
          </a:endParaRPr>
        </a:p>
      </dsp:txBody>
      <dsp:txXfrm>
        <a:off x="6738128" y="0"/>
        <a:ext cx="1756579" cy="2327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9C5-DD04-495E-BB8F-0B3C5D85B6B8}">
      <dsp:nvSpPr>
        <dsp:cNvPr id="0" name=""/>
        <dsp:cNvSpPr/>
      </dsp:nvSpPr>
      <dsp:spPr>
        <a:xfrm>
          <a:off x="638271" y="0"/>
          <a:ext cx="3345979" cy="334593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b="1" kern="1200" dirty="0" err="1" smtClean="0">
              <a:latin typeface="Century Gothic" panose="020B0502020202020204" pitchFamily="34" charset="0"/>
            </a:rPr>
            <a:t>Goldfiel</a:t>
          </a:r>
          <a:r>
            <a:rPr lang="es-MX" sz="3600" b="1" kern="1200" dirty="0" smtClean="0">
              <a:latin typeface="Century Gothic" panose="020B0502020202020204" pitchFamily="34" charset="0"/>
            </a:rPr>
            <a:t> y Reznick</a:t>
          </a:r>
          <a:endParaRPr lang="es-MX" sz="3600" b="1" kern="1200" dirty="0">
            <a:latin typeface="Century Gothic" panose="020B0502020202020204" pitchFamily="34" charset="0"/>
          </a:endParaRPr>
        </a:p>
      </dsp:txBody>
      <dsp:txXfrm>
        <a:off x="1128278" y="490000"/>
        <a:ext cx="2365965" cy="2365931"/>
      </dsp:txXfrm>
    </dsp:sp>
    <dsp:sp modelId="{CB02AA02-56C0-46AA-A2E6-4A338A690EFD}">
      <dsp:nvSpPr>
        <dsp:cNvPr id="0" name=""/>
        <dsp:cNvSpPr/>
      </dsp:nvSpPr>
      <dsp:spPr>
        <a:xfrm>
          <a:off x="2360476" y="2231550"/>
          <a:ext cx="3345979" cy="3345931"/>
        </a:xfrm>
        <a:prstGeom prst="ellipse">
          <a:avLst/>
        </a:prstGeom>
        <a:solidFill>
          <a:schemeClr val="accent4">
            <a:alpha val="50000"/>
            <a:hueOff val="9201635"/>
            <a:satOff val="-2277"/>
            <a:lumOff val="460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Pueden estar manifestando una estrategia alternativa </a:t>
          </a:r>
          <a:endParaRPr lang="es-MX" sz="2500" kern="1200" dirty="0"/>
        </a:p>
      </dsp:txBody>
      <dsp:txXfrm>
        <a:off x="2850483" y="2721550"/>
        <a:ext cx="2365965" cy="2365931"/>
      </dsp:txXfrm>
    </dsp:sp>
    <dsp:sp modelId="{C59B4C96-04DC-494C-AF3E-60C63461F294}">
      <dsp:nvSpPr>
        <dsp:cNvPr id="0" name=""/>
        <dsp:cNvSpPr/>
      </dsp:nvSpPr>
      <dsp:spPr>
        <a:xfrm>
          <a:off x="4080645" y="0"/>
          <a:ext cx="3345979" cy="3345931"/>
        </a:xfrm>
        <a:prstGeom prst="ellipse">
          <a:avLst/>
        </a:prstGeom>
        <a:solidFill>
          <a:schemeClr val="accent4">
            <a:alpha val="50000"/>
            <a:hueOff val="18403270"/>
            <a:satOff val="-4555"/>
            <a:lumOff val="9216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Sugiere que cuando los niños concentran sus esfuerzos lingüísticos </a:t>
          </a:r>
          <a:endParaRPr lang="es-MX" sz="2500" kern="1200" dirty="0"/>
        </a:p>
      </dsp:txBody>
      <dsp:txXfrm>
        <a:off x="4570652" y="490000"/>
        <a:ext cx="2365965" cy="23659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6D6D2-1947-4EF7-8523-B9BA9833F826}">
      <dsp:nvSpPr>
        <dsp:cNvPr id="0" name=""/>
        <dsp:cNvSpPr/>
      </dsp:nvSpPr>
      <dsp:spPr>
        <a:xfrm>
          <a:off x="1383" y="238386"/>
          <a:ext cx="1882704" cy="29119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8D4CDD-0CD9-46D1-821C-9BE53C593640}">
      <dsp:nvSpPr>
        <dsp:cNvPr id="0" name=""/>
        <dsp:cNvSpPr/>
      </dsp:nvSpPr>
      <dsp:spPr>
        <a:xfrm>
          <a:off x="940570" y="1246901"/>
          <a:ext cx="3003203" cy="3003203"/>
        </a:xfrm>
        <a:prstGeom prst="leftCircularArrow">
          <a:avLst>
            <a:gd name="adj1" fmla="val 2216"/>
            <a:gd name="adj2" fmla="val 266806"/>
            <a:gd name="adj3" fmla="val 2740447"/>
            <a:gd name="adj4" fmla="val 9722620"/>
            <a:gd name="adj5" fmla="val 258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FDB04-4987-468E-A5AB-C1EFAB27ADB0}">
      <dsp:nvSpPr>
        <dsp:cNvPr id="0" name=""/>
        <dsp:cNvSpPr/>
      </dsp:nvSpPr>
      <dsp:spPr>
        <a:xfrm>
          <a:off x="0" y="254573"/>
          <a:ext cx="2164590" cy="293463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Olearon ejemplifica le dificultad de estimar en los niños  la comprensión del significado de las palabras</a:t>
          </a:r>
          <a:endParaRPr lang="es-MX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63399" y="317972"/>
        <a:ext cx="2037792" cy="2807837"/>
      </dsp:txXfrm>
    </dsp:sp>
    <dsp:sp modelId="{ACEBAC17-CDF0-48DF-BD71-24574F557417}">
      <dsp:nvSpPr>
        <dsp:cNvPr id="0" name=""/>
        <dsp:cNvSpPr/>
      </dsp:nvSpPr>
      <dsp:spPr>
        <a:xfrm>
          <a:off x="2983871" y="1805030"/>
          <a:ext cx="1882704" cy="1552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9201635"/>
              <a:satOff val="-2277"/>
              <a:lumOff val="4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FBDD8-F36E-4FC5-9B99-C33A13818309}">
      <dsp:nvSpPr>
        <dsp:cNvPr id="0" name=""/>
        <dsp:cNvSpPr/>
      </dsp:nvSpPr>
      <dsp:spPr>
        <a:xfrm rot="456857">
          <a:off x="3981209" y="70502"/>
          <a:ext cx="3353919" cy="3353919"/>
        </a:xfrm>
        <a:prstGeom prst="circularArrow">
          <a:avLst>
            <a:gd name="adj1" fmla="val 1984"/>
            <a:gd name="adj2" fmla="val 237640"/>
            <a:gd name="adj3" fmla="val 19257296"/>
            <a:gd name="adj4" fmla="val 12245958"/>
            <a:gd name="adj5" fmla="val 2315"/>
          </a:avLst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E9DF5-9E6A-4D4F-B73E-B5A6D3AD25BA}">
      <dsp:nvSpPr>
        <dsp:cNvPr id="0" name=""/>
        <dsp:cNvSpPr/>
      </dsp:nvSpPr>
      <dsp:spPr>
        <a:xfrm>
          <a:off x="2520282" y="792090"/>
          <a:ext cx="3166574" cy="2638367"/>
        </a:xfrm>
        <a:prstGeom prst="roundRect">
          <a:avLst>
            <a:gd name="adj" fmla="val 10000"/>
          </a:avLst>
        </a:prstGeom>
        <a:solidFill>
          <a:schemeClr val="accent4">
            <a:hueOff val="9201635"/>
            <a:satOff val="-2277"/>
            <a:lumOff val="460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Describe el caso de un niño cuya madre pensaba que conocía la prohibición “no” ya que cuando mencionaba esta palabra el niño interrumpía la acción</a:t>
          </a:r>
          <a:endParaRPr lang="es-MX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97557" y="869365"/>
        <a:ext cx="3012024" cy="2483817"/>
      </dsp:txXfrm>
    </dsp:sp>
    <dsp:sp modelId="{13277C0C-5538-47CF-893F-F4534C3AFFF6}">
      <dsp:nvSpPr>
        <dsp:cNvPr id="0" name=""/>
        <dsp:cNvSpPr/>
      </dsp:nvSpPr>
      <dsp:spPr>
        <a:xfrm>
          <a:off x="6139200" y="857690"/>
          <a:ext cx="1882704" cy="1552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18403270"/>
              <a:satOff val="-4555"/>
              <a:lumOff val="9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62A4FB-0850-4D3E-8304-497699C07F0C}">
      <dsp:nvSpPr>
        <dsp:cNvPr id="0" name=""/>
        <dsp:cNvSpPr/>
      </dsp:nvSpPr>
      <dsp:spPr>
        <a:xfrm>
          <a:off x="6149718" y="867239"/>
          <a:ext cx="1914417" cy="2481994"/>
        </a:xfrm>
        <a:prstGeom prst="roundRect">
          <a:avLst>
            <a:gd name="adj" fmla="val 10000"/>
          </a:avLst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Pero cuando dijo “si”  la respuesta era la misma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6205789" y="923310"/>
        <a:ext cx="1802275" cy="23698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79FA3-44EA-4240-820D-C3EB85DA050A}">
      <dsp:nvSpPr>
        <dsp:cNvPr id="0" name=""/>
        <dsp:cNvSpPr/>
      </dsp:nvSpPr>
      <dsp:spPr>
        <a:xfrm>
          <a:off x="404300" y="2390"/>
          <a:ext cx="6714188" cy="12229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800" kern="1200" dirty="0" smtClean="0"/>
            <a:t>El orden en que las palabras encuentran en el vocabulario activo el niño suele estar determinado a la frecuencia que están expuestos a ellas.</a:t>
          </a:r>
          <a:endParaRPr lang="es-ES" sz="1800" kern="1200" dirty="0"/>
        </a:p>
      </dsp:txBody>
      <dsp:txXfrm>
        <a:off x="440119" y="38209"/>
        <a:ext cx="6642550" cy="1151302"/>
      </dsp:txXfrm>
    </dsp:sp>
    <dsp:sp modelId="{F6BEFBBE-FCCF-420F-830F-8DCF15048C9B}">
      <dsp:nvSpPr>
        <dsp:cNvPr id="0" name=""/>
        <dsp:cNvSpPr/>
      </dsp:nvSpPr>
      <dsp:spPr>
        <a:xfrm rot="5400000">
          <a:off x="3532093" y="1255904"/>
          <a:ext cx="458602" cy="550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/>
        </a:p>
      </dsp:txBody>
      <dsp:txXfrm rot="-5400000">
        <a:off x="3596298" y="1301765"/>
        <a:ext cx="330193" cy="321021"/>
      </dsp:txXfrm>
    </dsp:sp>
    <dsp:sp modelId="{769ABC0F-112C-4C10-91CD-02D06D066BC1}">
      <dsp:nvSpPr>
        <dsp:cNvPr id="0" name=""/>
        <dsp:cNvSpPr/>
      </dsp:nvSpPr>
      <dsp:spPr>
        <a:xfrm>
          <a:off x="404300" y="1836801"/>
          <a:ext cx="6714188" cy="1222940"/>
        </a:xfrm>
        <a:prstGeom prst="roundRect">
          <a:avLst>
            <a:gd name="adj" fmla="val 10000"/>
          </a:avLst>
        </a:prstGeom>
        <a:solidFill>
          <a:schemeClr val="accent5">
            <a:hueOff val="-1475053"/>
            <a:satOff val="1430"/>
            <a:lumOff val="-254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800" kern="1200" dirty="0" smtClean="0"/>
            <a:t>Al explicar el predominio de palabras de objeto aluden al contexto. Las madres mantienen muchos episodios de juego con sus niños en los que se nombran objetos concretos.</a:t>
          </a:r>
          <a:endParaRPr lang="es-ES" sz="1800" kern="1200" dirty="0"/>
        </a:p>
      </dsp:txBody>
      <dsp:txXfrm>
        <a:off x="440119" y="1872620"/>
        <a:ext cx="6642550" cy="1151302"/>
      </dsp:txXfrm>
    </dsp:sp>
    <dsp:sp modelId="{931AB12F-A3E8-4EC4-AC52-3BEA3698D490}">
      <dsp:nvSpPr>
        <dsp:cNvPr id="0" name=""/>
        <dsp:cNvSpPr/>
      </dsp:nvSpPr>
      <dsp:spPr>
        <a:xfrm rot="5400000">
          <a:off x="3532093" y="3090315"/>
          <a:ext cx="458602" cy="550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950106"/>
            <a:satOff val="2861"/>
            <a:lumOff val="-5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/>
        </a:p>
      </dsp:txBody>
      <dsp:txXfrm rot="-5400000">
        <a:off x="3596298" y="3136176"/>
        <a:ext cx="330193" cy="321021"/>
      </dsp:txXfrm>
    </dsp:sp>
    <dsp:sp modelId="{3B01DE3C-DEBD-43F5-86DD-426517E59627}">
      <dsp:nvSpPr>
        <dsp:cNvPr id="0" name=""/>
        <dsp:cNvSpPr/>
      </dsp:nvSpPr>
      <dsp:spPr>
        <a:xfrm>
          <a:off x="404300" y="3671212"/>
          <a:ext cx="6714188" cy="1222940"/>
        </a:xfrm>
        <a:prstGeom prst="roundRect">
          <a:avLst>
            <a:gd name="adj" fmla="val 10000"/>
          </a:avLst>
        </a:prstGeom>
        <a:solidFill>
          <a:schemeClr val="accent5">
            <a:hueOff val="-2950106"/>
            <a:satOff val="2861"/>
            <a:lumOff val="-509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800" kern="1200" dirty="0" smtClean="0"/>
            <a:t>Los niños adquieren las palabras que escuchan de acuerdo al contexto en el que se encuentren.</a:t>
          </a:r>
          <a:endParaRPr lang="es-ES" sz="1800" kern="1200" dirty="0"/>
        </a:p>
      </dsp:txBody>
      <dsp:txXfrm>
        <a:off x="440119" y="3707031"/>
        <a:ext cx="6642550" cy="11513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55725-7DC6-4FBA-8398-F4D59301E398}">
      <dsp:nvSpPr>
        <dsp:cNvPr id="0" name=""/>
        <dsp:cNvSpPr/>
      </dsp:nvSpPr>
      <dsp:spPr>
        <a:xfrm>
          <a:off x="2510" y="2052966"/>
          <a:ext cx="2518803" cy="251880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8618" tIns="25400" rIns="1386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2000" kern="1200" dirty="0" smtClean="0"/>
            <a:t>Clark sostiene: </a:t>
          </a:r>
          <a:endParaRPr lang="es-ES" sz="2000" kern="1200" dirty="0"/>
        </a:p>
      </dsp:txBody>
      <dsp:txXfrm>
        <a:off x="371380" y="2421836"/>
        <a:ext cx="1781063" cy="1781063"/>
      </dsp:txXfrm>
    </dsp:sp>
    <dsp:sp modelId="{DF481265-3BEB-4133-B91B-3994CAF24F99}">
      <dsp:nvSpPr>
        <dsp:cNvPr id="0" name=""/>
        <dsp:cNvSpPr/>
      </dsp:nvSpPr>
      <dsp:spPr>
        <a:xfrm>
          <a:off x="2017553" y="2052966"/>
          <a:ext cx="2518803" cy="2518803"/>
        </a:xfrm>
        <a:prstGeom prst="ellipse">
          <a:avLst/>
        </a:prstGeom>
        <a:solidFill>
          <a:schemeClr val="accent4">
            <a:alpha val="50000"/>
            <a:hueOff val="6134423"/>
            <a:satOff val="-1518"/>
            <a:lumOff val="30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8618" tIns="22860" rIns="138618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800" kern="1200" dirty="0" smtClean="0"/>
            <a:t>A partir de investigaciones en las que estudia la adquisición infantil de adjetivos que:</a:t>
          </a:r>
          <a:endParaRPr lang="es-ES" sz="1800" kern="1200" dirty="0"/>
        </a:p>
      </dsp:txBody>
      <dsp:txXfrm>
        <a:off x="2386423" y="2421836"/>
        <a:ext cx="1781063" cy="1781063"/>
      </dsp:txXfrm>
    </dsp:sp>
    <dsp:sp modelId="{DDB9B3E9-F7B8-4C4E-BD54-2AEC0B37B263}">
      <dsp:nvSpPr>
        <dsp:cNvPr id="0" name=""/>
        <dsp:cNvSpPr/>
      </dsp:nvSpPr>
      <dsp:spPr>
        <a:xfrm>
          <a:off x="4032595" y="2052966"/>
          <a:ext cx="2518803" cy="2518803"/>
        </a:xfrm>
        <a:prstGeom prst="ellipse">
          <a:avLst/>
        </a:prstGeom>
        <a:solidFill>
          <a:schemeClr val="accent4">
            <a:alpha val="50000"/>
            <a:hueOff val="12268846"/>
            <a:satOff val="-3037"/>
            <a:lumOff val="61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8618" tIns="25400" rIns="1386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2000" kern="1200" dirty="0" smtClean="0"/>
            <a:t>Los niños aprenderán primero aquellas palabras </a:t>
          </a:r>
          <a:endParaRPr lang="es-ES" sz="2000" kern="1200" dirty="0"/>
        </a:p>
      </dsp:txBody>
      <dsp:txXfrm>
        <a:off x="4401465" y="2421836"/>
        <a:ext cx="1781063" cy="1781063"/>
      </dsp:txXfrm>
    </dsp:sp>
    <dsp:sp modelId="{C26C2A68-5780-4EE6-AEB1-8B25D276F8B3}">
      <dsp:nvSpPr>
        <dsp:cNvPr id="0" name=""/>
        <dsp:cNvSpPr/>
      </dsp:nvSpPr>
      <dsp:spPr>
        <a:xfrm>
          <a:off x="6047638" y="2052966"/>
          <a:ext cx="2518803" cy="2518803"/>
        </a:xfrm>
        <a:prstGeom prst="ellipse">
          <a:avLst/>
        </a:prstGeom>
        <a:solidFill>
          <a:schemeClr val="accent4">
            <a:alpha val="50000"/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8618" tIns="25400" rIns="1386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2000" kern="1200" dirty="0" smtClean="0"/>
            <a:t>Cuyos rasgos semánticos sean más generales</a:t>
          </a:r>
          <a:endParaRPr lang="es-ES" sz="2000" kern="1200" dirty="0"/>
        </a:p>
      </dsp:txBody>
      <dsp:txXfrm>
        <a:off x="6416508" y="2421836"/>
        <a:ext cx="1781063" cy="17810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E6BEE-0718-4073-A561-61421C921AEC}">
      <dsp:nvSpPr>
        <dsp:cNvPr id="0" name=""/>
        <dsp:cNvSpPr/>
      </dsp:nvSpPr>
      <dsp:spPr>
        <a:xfrm>
          <a:off x="2435877" y="1609619"/>
          <a:ext cx="5285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580" y="4572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686188" y="1652544"/>
        <a:ext cx="27959" cy="5591"/>
      </dsp:txXfrm>
    </dsp:sp>
    <dsp:sp modelId="{FC25BB85-64A3-4FE2-AFCE-71AEA9F36278}">
      <dsp:nvSpPr>
        <dsp:cNvPr id="0" name=""/>
        <dsp:cNvSpPr/>
      </dsp:nvSpPr>
      <dsp:spPr>
        <a:xfrm>
          <a:off x="6458" y="925974"/>
          <a:ext cx="2431219" cy="14587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2400" kern="1200" dirty="0" smtClean="0"/>
            <a:t>Las palabra significan en contextos </a:t>
          </a:r>
          <a:endParaRPr lang="es-ES" sz="2400" kern="1200" dirty="0"/>
        </a:p>
      </dsp:txBody>
      <dsp:txXfrm>
        <a:off x="6458" y="925974"/>
        <a:ext cx="2431219" cy="1458731"/>
      </dsp:txXfrm>
    </dsp:sp>
    <dsp:sp modelId="{DEBF4FC2-20E7-469A-8881-BD3A03D20774}">
      <dsp:nvSpPr>
        <dsp:cNvPr id="0" name=""/>
        <dsp:cNvSpPr/>
      </dsp:nvSpPr>
      <dsp:spPr>
        <a:xfrm>
          <a:off x="5426277" y="1609619"/>
          <a:ext cx="5285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580" y="45720"/>
              </a:lnTo>
            </a:path>
          </a:pathLst>
        </a:custGeom>
        <a:noFill/>
        <a:ln w="12700" cap="rnd" cmpd="sng" algn="ctr">
          <a:solidFill>
            <a:schemeClr val="accent4">
              <a:hueOff val="6134423"/>
              <a:satOff val="-1518"/>
              <a:lumOff val="307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676588" y="1652544"/>
        <a:ext cx="27959" cy="5591"/>
      </dsp:txXfrm>
    </dsp:sp>
    <dsp:sp modelId="{052FB326-2E08-49D5-9971-BA4954426B76}">
      <dsp:nvSpPr>
        <dsp:cNvPr id="0" name=""/>
        <dsp:cNvSpPr/>
      </dsp:nvSpPr>
      <dsp:spPr>
        <a:xfrm>
          <a:off x="2996858" y="925974"/>
          <a:ext cx="2431219" cy="1458731"/>
        </a:xfrm>
        <a:prstGeom prst="rect">
          <a:avLst/>
        </a:prstGeom>
        <a:solidFill>
          <a:schemeClr val="accent4">
            <a:hueOff val="4600817"/>
            <a:satOff val="-1139"/>
            <a:lumOff val="230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700" kern="1200" dirty="0" smtClean="0"/>
            <a:t>Por lo tanto la adquisición dl significado no debe:</a:t>
          </a:r>
          <a:endParaRPr lang="es-ES" sz="1700" kern="1200" dirty="0"/>
        </a:p>
      </dsp:txBody>
      <dsp:txXfrm>
        <a:off x="2996858" y="925974"/>
        <a:ext cx="2431219" cy="1458731"/>
      </dsp:txXfrm>
    </dsp:sp>
    <dsp:sp modelId="{C536411E-535E-4F34-A90A-4AD6D6D576E7}">
      <dsp:nvSpPr>
        <dsp:cNvPr id="0" name=""/>
        <dsp:cNvSpPr/>
      </dsp:nvSpPr>
      <dsp:spPr>
        <a:xfrm>
          <a:off x="1222068" y="2382905"/>
          <a:ext cx="5980799" cy="528580"/>
        </a:xfrm>
        <a:custGeom>
          <a:avLst/>
          <a:gdLst/>
          <a:ahLst/>
          <a:cxnLst/>
          <a:rect l="0" t="0" r="0" b="0"/>
          <a:pathLst>
            <a:path>
              <a:moveTo>
                <a:pt x="5980799" y="0"/>
              </a:moveTo>
              <a:lnTo>
                <a:pt x="5980799" y="281390"/>
              </a:lnTo>
              <a:lnTo>
                <a:pt x="0" y="281390"/>
              </a:lnTo>
              <a:lnTo>
                <a:pt x="0" y="528580"/>
              </a:lnTo>
            </a:path>
          </a:pathLst>
        </a:custGeom>
        <a:noFill/>
        <a:ln w="12700" cap="rnd" cmpd="sng" algn="ctr">
          <a:solidFill>
            <a:schemeClr val="accent4">
              <a:hueOff val="12268846"/>
              <a:satOff val="-3037"/>
              <a:lumOff val="614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062295" y="2644400"/>
        <a:ext cx="300344" cy="5591"/>
      </dsp:txXfrm>
    </dsp:sp>
    <dsp:sp modelId="{3ADD72A5-4ACC-42FC-82A0-99C8717C97EC}">
      <dsp:nvSpPr>
        <dsp:cNvPr id="0" name=""/>
        <dsp:cNvSpPr/>
      </dsp:nvSpPr>
      <dsp:spPr>
        <a:xfrm>
          <a:off x="5987258" y="925974"/>
          <a:ext cx="2431219" cy="1458731"/>
        </a:xfrm>
        <a:prstGeom prst="rect">
          <a:avLst/>
        </a:prstGeom>
        <a:solidFill>
          <a:schemeClr val="accent4">
            <a:hueOff val="9201635"/>
            <a:satOff val="-2277"/>
            <a:lumOff val="460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700" kern="1200" dirty="0" smtClean="0"/>
            <a:t>Entenderse como un proceso en el que las palabras se separan del contexto</a:t>
          </a:r>
          <a:endParaRPr lang="es-ES" sz="1700" kern="1200" dirty="0"/>
        </a:p>
      </dsp:txBody>
      <dsp:txXfrm>
        <a:off x="5987258" y="925974"/>
        <a:ext cx="2431219" cy="1458731"/>
      </dsp:txXfrm>
    </dsp:sp>
    <dsp:sp modelId="{6759E5EC-143E-4F8D-8A35-E05807D509B0}">
      <dsp:nvSpPr>
        <dsp:cNvPr id="0" name=""/>
        <dsp:cNvSpPr/>
      </dsp:nvSpPr>
      <dsp:spPr>
        <a:xfrm>
          <a:off x="2435877" y="3627532"/>
          <a:ext cx="5285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580" y="45720"/>
              </a:lnTo>
            </a:path>
          </a:pathLst>
        </a:custGeom>
        <a:noFill/>
        <a:ln w="12700" cap="rnd" cmpd="sng" algn="ctr">
          <a:solidFill>
            <a:schemeClr val="accent4">
              <a:hueOff val="18403270"/>
              <a:satOff val="-4555"/>
              <a:lumOff val="921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686188" y="3670456"/>
        <a:ext cx="27959" cy="5591"/>
      </dsp:txXfrm>
    </dsp:sp>
    <dsp:sp modelId="{5DFC8433-61F3-4F0B-B94F-BD096A828A3F}">
      <dsp:nvSpPr>
        <dsp:cNvPr id="0" name=""/>
        <dsp:cNvSpPr/>
      </dsp:nvSpPr>
      <dsp:spPr>
        <a:xfrm>
          <a:off x="6458" y="2943886"/>
          <a:ext cx="2431219" cy="1458731"/>
        </a:xfrm>
        <a:prstGeom prst="rect">
          <a:avLst/>
        </a:prstGeom>
        <a:solidFill>
          <a:schemeClr val="accent4">
            <a:hueOff val="13802452"/>
            <a:satOff val="-3416"/>
            <a:lumOff val="69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700" kern="1200" dirty="0" smtClean="0"/>
            <a:t>La autora maneja el significado de las palabras en tres etapas</a:t>
          </a:r>
          <a:endParaRPr lang="es-ES" sz="1700" kern="1200" dirty="0"/>
        </a:p>
      </dsp:txBody>
      <dsp:txXfrm>
        <a:off x="6458" y="2943886"/>
        <a:ext cx="2431219" cy="1458731"/>
      </dsp:txXfrm>
    </dsp:sp>
    <dsp:sp modelId="{B8428250-4E51-416B-85D6-21E732892B04}">
      <dsp:nvSpPr>
        <dsp:cNvPr id="0" name=""/>
        <dsp:cNvSpPr/>
      </dsp:nvSpPr>
      <dsp:spPr>
        <a:xfrm>
          <a:off x="2996858" y="2943886"/>
          <a:ext cx="2431219" cy="1458731"/>
        </a:xfrm>
        <a:prstGeom prst="rect">
          <a:avLst/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700" kern="1200" dirty="0" smtClean="0"/>
            <a:t>Se encuentran vinculadas al desarrollo del desarrollo infantil.</a:t>
          </a:r>
          <a:endParaRPr lang="es-ES" sz="1700" kern="1200" dirty="0"/>
        </a:p>
      </dsp:txBody>
      <dsp:txXfrm>
        <a:off x="2996858" y="2943886"/>
        <a:ext cx="2431219" cy="14587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72700-A5EE-4A77-8FFC-04D6CB6F478C}">
      <dsp:nvSpPr>
        <dsp:cNvPr id="0" name=""/>
        <dsp:cNvSpPr/>
      </dsp:nvSpPr>
      <dsp:spPr>
        <a:xfrm>
          <a:off x="648071" y="0"/>
          <a:ext cx="7344816" cy="648072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D5D5D-3891-4F28-A059-3FFDB8574032}">
      <dsp:nvSpPr>
        <dsp:cNvPr id="0" name=""/>
        <dsp:cNvSpPr/>
      </dsp:nvSpPr>
      <dsp:spPr>
        <a:xfrm>
          <a:off x="9282" y="1944216"/>
          <a:ext cx="2781309" cy="259228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b="0" kern="1200" dirty="0" smtClean="0"/>
            <a:t>La etapa de la referencia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smtClean="0"/>
            <a:t>El niño asocia una palabra a un objeto en particular </a:t>
          </a:r>
          <a:endParaRPr lang="es-ES" sz="1600" kern="1200" dirty="0"/>
        </a:p>
      </dsp:txBody>
      <dsp:txXfrm>
        <a:off x="135827" y="2070761"/>
        <a:ext cx="2528219" cy="2339198"/>
      </dsp:txXfrm>
    </dsp:sp>
    <dsp:sp modelId="{D66391F1-3FE0-4DFE-9840-0D340210B744}">
      <dsp:nvSpPr>
        <dsp:cNvPr id="0" name=""/>
        <dsp:cNvSpPr/>
      </dsp:nvSpPr>
      <dsp:spPr>
        <a:xfrm>
          <a:off x="2929825" y="1656186"/>
          <a:ext cx="2781309" cy="3168346"/>
        </a:xfrm>
        <a:prstGeom prst="roundRect">
          <a:avLst/>
        </a:prstGeom>
        <a:solidFill>
          <a:schemeClr val="accent4">
            <a:hueOff val="9201635"/>
            <a:satOff val="-2277"/>
            <a:lumOff val="460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b="1" kern="1200" dirty="0" smtClean="0">
              <a:solidFill>
                <a:schemeClr val="tx1"/>
              </a:solidFill>
            </a:rPr>
            <a:t>La etapa de la denotación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smtClean="0"/>
            <a:t>Los niños elaboran sus conceptos iniciales a partir de las características perceptivas de los referentes (forma, color, movimiento)</a:t>
          </a:r>
          <a:endParaRPr lang="es-ES" sz="1600" kern="1200" dirty="0"/>
        </a:p>
      </dsp:txBody>
      <dsp:txXfrm>
        <a:off x="3065597" y="1791958"/>
        <a:ext cx="2509765" cy="2896802"/>
      </dsp:txXfrm>
    </dsp:sp>
    <dsp:sp modelId="{6D2E6FCD-FFB2-4AC7-BE04-AA189AB14435}">
      <dsp:nvSpPr>
        <dsp:cNvPr id="0" name=""/>
        <dsp:cNvSpPr/>
      </dsp:nvSpPr>
      <dsp:spPr>
        <a:xfrm>
          <a:off x="5850368" y="1512172"/>
          <a:ext cx="2781309" cy="3456375"/>
        </a:xfrm>
        <a:prstGeom prst="roundRect">
          <a:avLst/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b="1" kern="1200" dirty="0" smtClean="0">
              <a:solidFill>
                <a:schemeClr val="tx1"/>
              </a:solidFill>
            </a:rPr>
            <a:t>La etapa del sentido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err="1" smtClean="0"/>
            <a:t>Asociacion</a:t>
          </a:r>
          <a:r>
            <a:rPr lang="es-419" sz="1600" kern="1200" dirty="0" smtClean="0"/>
            <a:t> de palabras en que los niños establecen relaciones de términos de contraste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smtClean="0"/>
            <a:t>Ejemplo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smtClean="0"/>
            <a:t>Perro-gato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419" sz="1600" kern="1200" dirty="0" smtClean="0"/>
            <a:t>Noche-día </a:t>
          </a:r>
          <a:endParaRPr lang="es-ES" sz="1600" kern="1200" dirty="0"/>
        </a:p>
      </dsp:txBody>
      <dsp:txXfrm>
        <a:off x="5986140" y="1647944"/>
        <a:ext cx="2509765" cy="3184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Círculos interconectados"/>
  <dgm:desc val="Se usa para mostrar ideas o conceptos superpuestos o interconectados. Las siete primeras líneas del texto de nivel 1 se corresponden con un círculo. El texto sin usar no aparece, pero sigue estando disponible si cambia de diseño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3CE980B-EB4E-491B-B553-8D5E6D7E1FA4}" type="datetimeFigureOut">
              <a:rPr lang="es-MX" smtClean="0"/>
              <a:t>17/12/2015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5974C3-A7DF-4356-93F1-F0EDDD9206D9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mx/url?sa=i&amp;rct=j&amp;q=&amp;esrc=s&amp;source=images&amp;cd=&amp;cad=rja&amp;uact=8&amp;ved=0ahUKEwj5tp2Rrb7JAhUK6yYKHW0nDDUQjRwIBw&amp;url=http://elpsicoasesor.com/el-desarrollo-del-lenguaje-en-ninos/&amp;psig=AFQjCNHcZo1b6TixBbV1szVg08pSpv1D0A&amp;ust=1449186103015897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.mx/url?sa=i&amp;rct=j&amp;q=&amp;esrc=s&amp;source=images&amp;cd=&amp;cad=rja&amp;uact=8&amp;ved=0ahUKEwi8-Zu3rr7JAhWBRSYKHbcWBwMQjRwIBw&amp;url=https://sepimex.wordpress.com/tag/problemas-de-lenguaje/&amp;bvm=bv.108538919,d.eWE&amp;psig=AFQjCNHpTyHu4PaW_8_WZ-GogOXkfv108Q&amp;ust=144918645492015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mx/url?sa=i&amp;rct=j&amp;q=&amp;esrc=s&amp;source=images&amp;cd=&amp;cad=rja&amp;uact=8&amp;ved=0ahUKEwj5wdykvL7JAhXI6yYKHW35CXwQjRwIBw&amp;url=http://www.guiainfantil.com/tags/juguetes/&amp;bvm=bv.108538919,d.eWE&amp;psig=AFQjCNFOFPf4ueq7b2Recu2MSNA3i_iluw&amp;ust=144919013233591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4000" dirty="0" smtClean="0"/>
              <a:t>DESARROLLO DEL LENGUAJE: NIVEL LÉXICO-SEMÁNTICO</a:t>
            </a:r>
            <a:endParaRPr lang="es-MX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013176"/>
            <a:ext cx="5637010" cy="1353536"/>
          </a:xfrm>
        </p:spPr>
        <p:txBody>
          <a:bodyPr>
            <a:noAutofit/>
          </a:bodyPr>
          <a:lstStyle/>
          <a:p>
            <a:pPr algn="l"/>
            <a:r>
              <a:rPr lang="es-MX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Integrantes:</a:t>
            </a:r>
          </a:p>
          <a:p>
            <a:pPr algn="l"/>
            <a:endParaRPr lang="es-MX" sz="1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Marilyn del Ángel Córdoba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Lizbeth Mendoza Velázquez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Ma. del Carmen Quintana Gonzales </a:t>
            </a:r>
          </a:p>
          <a:p>
            <a:pPr algn="l"/>
            <a:endParaRPr lang="es-MX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http://elpsicoasesor.com/wp-content/uploads/2011/03/lenguaje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563" b="89891" l="5400" r="98600">
                        <a14:foregroundMark x1="19200" y1="51366" x2="31200" y2="52459"/>
                        <a14:foregroundMark x1="47600" y1="35246" x2="51000" y2="49727"/>
                        <a14:foregroundMark x1="95200" y1="51093" x2="97400" y2="56831"/>
                        <a14:foregroundMark x1="49000" y1="25683" x2="53600" y2="25683"/>
                        <a14:foregroundMark x1="94600" y1="55464" x2="95200" y2="57377"/>
                        <a14:foregroundMark x1="52800" y1="25956" x2="53400" y2="303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708920"/>
            <a:ext cx="4762500" cy="3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9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20848789"/>
              </p:ext>
            </p:extLst>
          </p:nvPr>
        </p:nvGraphicFramePr>
        <p:xfrm>
          <a:off x="323528" y="188640"/>
          <a:ext cx="864096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70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475656" y="5229200"/>
            <a:ext cx="6512511" cy="1143000"/>
          </a:xfrm>
        </p:spPr>
        <p:txBody>
          <a:bodyPr/>
          <a:lstStyle/>
          <a:p>
            <a:pPr algn="just"/>
            <a:r>
              <a:rPr lang="es-MX" sz="3200" dirty="0" smtClean="0">
                <a:latin typeface="Century Gothic" panose="020B0502020202020204" pitchFamily="34" charset="0"/>
              </a:rPr>
              <a:t>El desarrollo del léxico inicial</a:t>
            </a:r>
            <a:endParaRPr lang="es-MX" sz="32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3888" y="476671"/>
            <a:ext cx="5420072" cy="3474720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latin typeface="Century Gothic" panose="020B0502020202020204" pitchFamily="34" charset="0"/>
              </a:rPr>
              <a:t>La comprensión de las primeras palabras comienza en la mayoría de los niños en torno a los nueve o diez meses</a:t>
            </a:r>
          </a:p>
          <a:p>
            <a:pPr algn="just"/>
            <a:endParaRPr lang="es-MX" dirty="0">
              <a:latin typeface="Century Gothic" panose="020B0502020202020204" pitchFamily="34" charset="0"/>
            </a:endParaRPr>
          </a:p>
          <a:p>
            <a:pPr algn="just"/>
            <a:r>
              <a:rPr lang="es-MX" dirty="0" smtClean="0">
                <a:latin typeface="Century Gothic" panose="020B0502020202020204" pitchFamily="34" charset="0"/>
              </a:rPr>
              <a:t>Hacia los primero años se observa que los niños emplean formas fonéticamente coherentes</a:t>
            </a:r>
          </a:p>
          <a:p>
            <a:pPr algn="just"/>
            <a:endParaRPr lang="es-MX" dirty="0">
              <a:latin typeface="Century Gothic" panose="020B0502020202020204" pitchFamily="34" charset="0"/>
            </a:endParaRPr>
          </a:p>
          <a:p>
            <a:pPr algn="just"/>
            <a:r>
              <a:rPr lang="es-MX" dirty="0" smtClean="0">
                <a:latin typeface="Century Gothic" panose="020B0502020202020204" pitchFamily="34" charset="0"/>
              </a:rPr>
              <a:t>Entre el año y año ½ el léxico de </a:t>
            </a:r>
            <a:r>
              <a:rPr lang="es-MX" dirty="0">
                <a:latin typeface="Century Gothic" panose="020B0502020202020204" pitchFamily="34" charset="0"/>
              </a:rPr>
              <a:t>los niños </a:t>
            </a:r>
            <a:r>
              <a:rPr lang="es-MX" dirty="0" smtClean="0">
                <a:latin typeface="Century Gothic" panose="020B0502020202020204" pitchFamily="34" charset="0"/>
              </a:rPr>
              <a:t>suelen contener veinte palabras </a:t>
            </a: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https://sepimex.files.wordpress.com/2013/07/bebe-bla-bl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76671"/>
            <a:ext cx="3456384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4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31520"/>
            <a:ext cx="8064896" cy="5001736"/>
          </a:xfrm>
        </p:spPr>
        <p:txBody>
          <a:bodyPr>
            <a:normAutofit/>
          </a:bodyPr>
          <a:lstStyle/>
          <a:p>
            <a:pPr algn="just"/>
            <a:endParaRPr lang="es-MX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MX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MX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just"/>
            <a:endParaRPr lang="es-MX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60571698"/>
              </p:ext>
            </p:extLst>
          </p:nvPr>
        </p:nvGraphicFramePr>
        <p:xfrm>
          <a:off x="179512" y="404664"/>
          <a:ext cx="8712968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504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627224"/>
              </p:ext>
            </p:extLst>
          </p:nvPr>
        </p:nvGraphicFramePr>
        <p:xfrm>
          <a:off x="539552" y="692696"/>
          <a:ext cx="8064896" cy="5577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68913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relación entre comprensión y producción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628800"/>
            <a:ext cx="7125112" cy="2357790"/>
          </a:xfrm>
        </p:spPr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El desarrollo semántico se manifiesta tanto en la comprensión como en la producción del lenguaje </a:t>
            </a: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079774117"/>
              </p:ext>
            </p:extLst>
          </p:nvPr>
        </p:nvGraphicFramePr>
        <p:xfrm>
          <a:off x="539552" y="2492896"/>
          <a:ext cx="835292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112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extinción del significado de las primeras palabras</a:t>
            </a:r>
            <a:endParaRPr lang="es-MX" dirty="0"/>
          </a:p>
        </p:txBody>
      </p:sp>
      <p:pic>
        <p:nvPicPr>
          <p:cNvPr id="3074" name="Picture 2" descr="http://static.guiainfantil.com/pictures/videos/3846-los-juguetes-se-distinguen-para-ninos-y-nina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168" y="1484784"/>
            <a:ext cx="345529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6680" y="2177480"/>
            <a:ext cx="4392488" cy="4680520"/>
          </a:xfrm>
        </p:spPr>
        <p:txBody>
          <a:bodyPr>
            <a:normAutofit fontScale="92500"/>
          </a:bodyPr>
          <a:lstStyle/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smtClean="0">
                <a:solidFill>
                  <a:schemeClr val="tx1"/>
                </a:solidFill>
              </a:rPr>
              <a:t>Taine o Darwin se ponía de manifiesto que los niños extendían el uso de la palabra adquirida para referirse a un objeto concreto.</a:t>
            </a:r>
            <a:endParaRPr lang="es-MX" dirty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Anglin</a:t>
            </a:r>
            <a:r>
              <a:rPr lang="es-MX" dirty="0" smtClean="0">
                <a:solidFill>
                  <a:schemeClr val="tx1"/>
                </a:solidFill>
              </a:rPr>
              <a:t>  (1977) apunta que la sobre extensión ha sido mas fácil de registrar ya que los niños utilizan palabras para un subconjunto</a:t>
            </a:r>
          </a:p>
          <a:p>
            <a:endParaRPr lang="es-MX" dirty="0">
              <a:solidFill>
                <a:schemeClr val="tx1"/>
              </a:solidFill>
            </a:endParaRPr>
          </a:p>
          <a:p>
            <a:r>
              <a:rPr lang="es-MX" dirty="0" smtClean="0">
                <a:solidFill>
                  <a:schemeClr val="tx1"/>
                </a:solidFill>
              </a:rPr>
              <a:t>En 1928 Stern apuntaba que los niños suelen extender la aplicación de una palabra a situaciones que tienen en común algunos rasgos particulares </a:t>
            </a:r>
          </a:p>
          <a:p>
            <a:endParaRPr lang="es-MX" dirty="0" smtClean="0">
              <a:solidFill>
                <a:schemeClr val="tx1"/>
              </a:solidFill>
            </a:endParaRPr>
          </a:p>
          <a:p>
            <a:endParaRPr lang="es-MX" dirty="0" smtClean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01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419" dirty="0" smtClean="0"/>
              <a:t>El orden de la adquisición de las palabras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46594"/>
              </p:ext>
            </p:extLst>
          </p:nvPr>
        </p:nvGraphicFramePr>
        <p:xfrm>
          <a:off x="810603" y="1772816"/>
          <a:ext cx="752279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90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010790"/>
              </p:ext>
            </p:extLst>
          </p:nvPr>
        </p:nvGraphicFramePr>
        <p:xfrm>
          <a:off x="323528" y="116632"/>
          <a:ext cx="8568952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766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049017"/>
              </p:ext>
            </p:extLst>
          </p:nvPr>
        </p:nvGraphicFramePr>
        <p:xfrm>
          <a:off x="395536" y="1196752"/>
          <a:ext cx="842493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39552" y="260648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3200" b="1" dirty="0" smtClean="0"/>
              <a:t>Etapas de la adquisición del significado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71010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TM02455596[[fn=Primavera]]</Template>
  <TotalTime>136</TotalTime>
  <Words>555</Words>
  <Application>Microsoft Office PowerPoint</Application>
  <PresentationFormat>Presentación en pantalla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Century Gothic</vt:lpstr>
      <vt:lpstr>Courier New</vt:lpstr>
      <vt:lpstr>Trebuchet MS</vt:lpstr>
      <vt:lpstr>Verdana</vt:lpstr>
      <vt:lpstr>Wingdings 2</vt:lpstr>
      <vt:lpstr>Spring</vt:lpstr>
      <vt:lpstr>DESARROLLO DEL LENGUAJE: NIVEL LÉXICO-SEMÁNTICO</vt:lpstr>
      <vt:lpstr>El desarrollo del léxico inicial</vt:lpstr>
      <vt:lpstr>Presentación de PowerPoint</vt:lpstr>
      <vt:lpstr>Presentación de PowerPoint</vt:lpstr>
      <vt:lpstr>La relación entre comprensión y producción</vt:lpstr>
      <vt:lpstr>La extinción del significado de las primeras palabras</vt:lpstr>
      <vt:lpstr>El orden de la adquisición de las palabras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DEL LENGUAJE: NIVEL LÉXICO-SEMÁNTICO</dc:title>
  <dc:creator>FMendoza</dc:creator>
  <cp:lastModifiedBy>LENOVO</cp:lastModifiedBy>
  <cp:revision>12</cp:revision>
  <dcterms:created xsi:type="dcterms:W3CDTF">2015-12-02T23:36:31Z</dcterms:created>
  <dcterms:modified xsi:type="dcterms:W3CDTF">2015-12-17T17:46:15Z</dcterms:modified>
</cp:coreProperties>
</file>